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3"/>
  </p:normalViewPr>
  <p:slideViewPr>
    <p:cSldViewPr snapToGrid="0" snapToObjects="1">
      <p:cViewPr varScale="1">
        <p:scale>
          <a:sx n="92" d="100"/>
          <a:sy n="92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7F47-D2B7-7040-9F33-E35CC4641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48972-F7EA-2448-9D26-C450AFC4C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F126-DB7A-3640-9B41-543E1F08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AC45-8376-DA41-8A9B-7018B0A478D7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0BDAA-A86D-B64E-AADC-9619EABC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DAE0B-A511-D146-B6FE-14C875BD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A23A-44B1-014E-8D34-AECAE646E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15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7E49-1446-974E-95D1-DBD1FB74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D3E97-49E7-B449-86F2-B8F54FF8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CFA4A-27E4-2C41-8803-38E560B3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AC45-8376-DA41-8A9B-7018B0A478D7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87A85-18DA-5649-85DB-B7ED76B0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473B2-401A-0F46-86C9-5DA82C93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A23A-44B1-014E-8D34-AECAE646E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0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203CD-E5B8-F742-AA47-801130427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B5E6A-CF03-3940-BD05-63ED3AC7F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9589-9EE3-B644-8AB5-4D5F8F66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AC45-8376-DA41-8A9B-7018B0A478D7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21B31-167B-8B40-8B9C-CC013EE4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3D6D7-E281-8D46-8CA6-12671E3A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A23A-44B1-014E-8D34-AECAE646E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4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DCAA-A0C4-544F-8F19-7C9BD860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FA37D-BC52-E34C-8D79-41FEC230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B0A9B-38FF-F742-9FC8-9EE6727C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AC45-8376-DA41-8A9B-7018B0A478D7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39B4-D20E-9940-9BA7-40D519D9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945E-1AEA-D143-9E84-2D442F34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A23A-44B1-014E-8D34-AECAE646E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B443-E0C9-4E44-9DFF-008D0D19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692B0-73A9-554C-ACB6-BFE01116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6A625-A7CE-3E4B-95FA-8FF95247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AC45-8376-DA41-8A9B-7018B0A478D7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A2935-D392-A041-AE8D-B723E831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D180-B01D-8D4A-97F2-1367AA96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A23A-44B1-014E-8D34-AECAE646E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65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C513-09CE-B24A-844E-AD8C6167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6874-11D1-5F4A-997C-1898EBB9F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B353D-8DCE-3E42-A7C6-0BD67AF1B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E68BD-846C-954A-B69F-007A4DA3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AC45-8376-DA41-8A9B-7018B0A478D7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D0F38-CF06-6741-BC46-3F15A234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BAEE9-721E-444E-98F1-C52AA15B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A23A-44B1-014E-8D34-AECAE646E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75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7C88-63B7-E148-9F99-3F4D68D8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B43F7-69CF-FC43-90BC-A68CD1242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C2E20-0815-4543-B63D-097AE4849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F5C96-EF97-A048-897C-A6D7B45DA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1C295-FD3B-CD4F-AFE5-7A8D53E35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106DF-DCFA-0B40-8DFE-226EB788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AC45-8376-DA41-8A9B-7018B0A478D7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8E8B4-519B-9943-AA66-305A6ADC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BA32D-8A64-4C45-8A77-D072C5B6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A23A-44B1-014E-8D34-AECAE646E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1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3C31-BDB1-1B40-8BD5-40E66AB8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9A84E-AC0C-BF4F-9229-2011F8F1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AC45-8376-DA41-8A9B-7018B0A478D7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A7CC5-E581-CF45-AE62-CB7B3062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3B5A1-C54C-7D45-BF26-1D3882BD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A23A-44B1-014E-8D34-AECAE646E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25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8DEF6-9747-0A4F-B3EB-16F64AFA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AC45-8376-DA41-8A9B-7018B0A478D7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FEE93-583A-E541-BABF-2CA36417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10B71-0D41-AE40-BC45-93A73763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A23A-44B1-014E-8D34-AECAE646E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7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301-4707-5040-84C0-7CF6A858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6E57-A820-754D-BD1D-1A08E01D4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89D9D-4AD8-A34E-80E9-0038DAA87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80C5F-58B8-C247-8B2F-BA652E1A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AC45-8376-DA41-8A9B-7018B0A478D7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7B56F-859C-FB40-85CD-D5D3306F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499D2-A4E9-CA48-80DE-C45FC48C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A23A-44B1-014E-8D34-AECAE646E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9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0D49-E6B5-FB4E-B2A2-A397B4FE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FAF25-1CF8-B84F-A08E-EC701A1BF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C3758-3CBC-B849-91B7-6C8E8FBC3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3E38D-1D34-B844-9731-2D96BFA5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AC45-8376-DA41-8A9B-7018B0A478D7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FD153-1E3F-3449-A329-9494AEF2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22885-5F3B-DA40-B6D0-BF44EF17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A23A-44B1-014E-8D34-AECAE646E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05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ED5B1-5F48-2543-A776-230C92FA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AF2D4-F62A-D145-9D4E-440FFC591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0C857-CA05-974E-9DC8-61384AA9A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2AC45-8376-DA41-8A9B-7018B0A478D7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B642E-8681-1541-931A-237CD2D0D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65B91-A585-EE46-B2FF-DC3160343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CA23A-44B1-014E-8D34-AECAE646E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76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microsoft.com/office/2007/relationships/hdphoto" Target="../media/hdphoto1.wdp"/><Relationship Id="rId9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62429-A5F2-EF40-8E6E-248BDA4203A6}"/>
              </a:ext>
            </a:extLst>
          </p:cNvPr>
          <p:cNvGrpSpPr/>
          <p:nvPr/>
        </p:nvGrpSpPr>
        <p:grpSpPr>
          <a:xfrm>
            <a:off x="111813" y="79624"/>
            <a:ext cx="5872374" cy="2231649"/>
            <a:chOff x="207240" y="449979"/>
            <a:chExt cx="6557912" cy="2343667"/>
          </a:xfrm>
        </p:grpSpPr>
        <p:pic>
          <p:nvPicPr>
            <p:cNvPr id="7" name="Picture 6" descr="A picture containing flower, yellow, standing, white&#10;&#10;Description automatically generated">
              <a:extLst>
                <a:ext uri="{FF2B5EF4-FFF2-40B4-BE49-F238E27FC236}">
                  <a16:creationId xmlns:a16="http://schemas.microsoft.com/office/drawing/2014/main" id="{17958510-E176-4943-824F-DCE5C13DF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9943" y="449979"/>
              <a:ext cx="2319482" cy="17218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 descr="A picture containing flower, yellow, standing, white&#10;&#10;Description automatically generated">
              <a:extLst>
                <a:ext uri="{FF2B5EF4-FFF2-40B4-BE49-F238E27FC236}">
                  <a16:creationId xmlns:a16="http://schemas.microsoft.com/office/drawing/2014/main" id="{EB08F9A0-0190-C840-B3BC-857E97F43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8922" y="531195"/>
              <a:ext cx="2319482" cy="1721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8" name="Picture 7" descr="A picture containing flower, yellow, standing, white&#10;&#10;Description automatically generated">
              <a:extLst>
                <a:ext uri="{FF2B5EF4-FFF2-40B4-BE49-F238E27FC236}">
                  <a16:creationId xmlns:a16="http://schemas.microsoft.com/office/drawing/2014/main" id="{4AD83B96-1020-E446-85CA-5EB2F234D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47049" y="595577"/>
              <a:ext cx="2318103" cy="1720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 descr="A picture containing flower, yellow, standing, white&#10;&#10;Description automatically generated">
              <a:extLst>
                <a:ext uri="{FF2B5EF4-FFF2-40B4-BE49-F238E27FC236}">
                  <a16:creationId xmlns:a16="http://schemas.microsoft.com/office/drawing/2014/main" id="{05FA3374-F58A-F34E-801A-0CDD3124C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7901" y="612411"/>
              <a:ext cx="2319482" cy="17218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667E56FE-E038-8E45-BCBE-78CB1CABA955}"/>
                </a:ext>
              </a:extLst>
            </p:cNvPr>
            <p:cNvSpPr/>
            <p:nvPr/>
          </p:nvSpPr>
          <p:spPr>
            <a:xfrm>
              <a:off x="3906982" y="1164682"/>
              <a:ext cx="332509" cy="3086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0BAF42-FF15-6E4C-B0A8-2A673C2AF3F1}"/>
                </a:ext>
              </a:extLst>
            </p:cNvPr>
            <p:cNvSpPr txBox="1"/>
            <p:nvPr/>
          </p:nvSpPr>
          <p:spPr>
            <a:xfrm>
              <a:off x="207240" y="1319002"/>
              <a:ext cx="958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CD3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9170FA-613C-8645-B2F5-16C2353925BD}"/>
                </a:ext>
              </a:extLst>
            </p:cNvPr>
            <p:cNvSpPr txBox="1"/>
            <p:nvPr/>
          </p:nvSpPr>
          <p:spPr>
            <a:xfrm>
              <a:off x="1218481" y="2397085"/>
              <a:ext cx="1851597" cy="386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(3,1004,1334)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E4210D-FA9F-1A43-86F3-0C65480A5538}"/>
                </a:ext>
              </a:extLst>
            </p:cNvPr>
            <p:cNvSpPr txBox="1"/>
            <p:nvPr/>
          </p:nvSpPr>
          <p:spPr>
            <a:xfrm>
              <a:off x="4575866" y="2407049"/>
              <a:ext cx="1958176" cy="386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(1,1004,1334)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86D622-9318-C94D-8D7D-D46C381855B4}"/>
              </a:ext>
            </a:extLst>
          </p:cNvPr>
          <p:cNvGrpSpPr/>
          <p:nvPr/>
        </p:nvGrpSpPr>
        <p:grpSpPr>
          <a:xfrm>
            <a:off x="129936" y="2478656"/>
            <a:ext cx="5854251" cy="2107098"/>
            <a:chOff x="113789" y="2852425"/>
            <a:chExt cx="6651363" cy="2385938"/>
          </a:xfrm>
        </p:grpSpPr>
        <p:pic>
          <p:nvPicPr>
            <p:cNvPr id="14" name="Picture 13" descr="A picture containing flower, yellow, standing, white&#10;&#10;Description automatically generated">
              <a:extLst>
                <a:ext uri="{FF2B5EF4-FFF2-40B4-BE49-F238E27FC236}">
                  <a16:creationId xmlns:a16="http://schemas.microsoft.com/office/drawing/2014/main" id="{D497500C-7B7C-1E4D-BCC3-CD870FC54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9943" y="2852425"/>
              <a:ext cx="2319482" cy="17218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 descr="A picture containing flower, yellow, standing, white&#10;&#10;Description automatically generated">
              <a:extLst>
                <a:ext uri="{FF2B5EF4-FFF2-40B4-BE49-F238E27FC236}">
                  <a16:creationId xmlns:a16="http://schemas.microsoft.com/office/drawing/2014/main" id="{51A54504-254F-3B49-B5A4-F58B8A41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8922" y="2933641"/>
              <a:ext cx="2319482" cy="1721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16" name="Picture 15" descr="A picture containing flower, yellow, standing, white&#10;&#10;Description automatically generated">
              <a:extLst>
                <a:ext uri="{FF2B5EF4-FFF2-40B4-BE49-F238E27FC236}">
                  <a16:creationId xmlns:a16="http://schemas.microsoft.com/office/drawing/2014/main" id="{349316F2-7E3D-5946-9E46-DD10633BA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47049" y="3014857"/>
              <a:ext cx="2318103" cy="1720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 descr="A picture containing flower, yellow, standing, white&#10;&#10;Description automatically generated">
              <a:extLst>
                <a:ext uri="{FF2B5EF4-FFF2-40B4-BE49-F238E27FC236}">
                  <a16:creationId xmlns:a16="http://schemas.microsoft.com/office/drawing/2014/main" id="{30DAAD88-6C54-834A-BAB7-5541DF82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7901" y="3014857"/>
              <a:ext cx="2319482" cy="17218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2679AB15-7B6B-114D-BDD9-4F5E2910B0CA}"/>
                </a:ext>
              </a:extLst>
            </p:cNvPr>
            <p:cNvSpPr/>
            <p:nvPr/>
          </p:nvSpPr>
          <p:spPr>
            <a:xfrm>
              <a:off x="3906982" y="3567128"/>
              <a:ext cx="332509" cy="3086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79CFD6-0F93-144D-A9F9-B724A80A31E5}"/>
                </a:ext>
              </a:extLst>
            </p:cNvPr>
            <p:cNvSpPr txBox="1"/>
            <p:nvPr/>
          </p:nvSpPr>
          <p:spPr>
            <a:xfrm>
              <a:off x="113789" y="3690590"/>
              <a:ext cx="958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FOXP3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CFCA52-0475-9C4E-8319-0676E2AFC6C5}"/>
                </a:ext>
              </a:extLst>
            </p:cNvPr>
            <p:cNvSpPr txBox="1"/>
            <p:nvPr/>
          </p:nvSpPr>
          <p:spPr>
            <a:xfrm>
              <a:off x="1209168" y="4820156"/>
              <a:ext cx="1856946" cy="418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(3,1004,1334)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B070E1-876C-9C48-98F6-9AC023EF96FE}"/>
                </a:ext>
              </a:extLst>
            </p:cNvPr>
            <p:cNvSpPr txBox="1"/>
            <p:nvPr/>
          </p:nvSpPr>
          <p:spPr>
            <a:xfrm>
              <a:off x="4677625" y="4820156"/>
              <a:ext cx="1856946" cy="418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(1,1004,1334)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D732353-2906-F843-AC3A-FE0EBB40A8D1}"/>
              </a:ext>
            </a:extLst>
          </p:cNvPr>
          <p:cNvSpPr txBox="1"/>
          <p:nvPr/>
        </p:nvSpPr>
        <p:spPr>
          <a:xfrm>
            <a:off x="1379943" y="7204551"/>
            <a:ext cx="166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(3,1004,1334)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AFFDE4-4A60-2C4B-B921-EA476D9238E1}"/>
              </a:ext>
            </a:extLst>
          </p:cNvPr>
          <p:cNvSpPr txBox="1"/>
          <p:nvPr/>
        </p:nvSpPr>
        <p:spPr>
          <a:xfrm>
            <a:off x="4772071" y="7204551"/>
            <a:ext cx="166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(1,1004,1334)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703352-B37B-DB4C-BF77-9F65926C1243}"/>
              </a:ext>
            </a:extLst>
          </p:cNvPr>
          <p:cNvGrpSpPr/>
          <p:nvPr/>
        </p:nvGrpSpPr>
        <p:grpSpPr>
          <a:xfrm>
            <a:off x="129936" y="4681412"/>
            <a:ext cx="5854251" cy="2107098"/>
            <a:chOff x="113789" y="2852425"/>
            <a:chExt cx="6651363" cy="2385938"/>
          </a:xfrm>
        </p:grpSpPr>
        <p:pic>
          <p:nvPicPr>
            <p:cNvPr id="42" name="Picture 41" descr="A picture containing flower, yellow, standing, white&#10;&#10;Description automatically generated">
              <a:extLst>
                <a:ext uri="{FF2B5EF4-FFF2-40B4-BE49-F238E27FC236}">
                  <a16:creationId xmlns:a16="http://schemas.microsoft.com/office/drawing/2014/main" id="{92BBB752-1D57-B34E-8D3D-F410E1C76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9943" y="2852425"/>
              <a:ext cx="2319482" cy="17218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3" name="Picture 42" descr="A picture containing flower, yellow, standing, white&#10;&#10;Description automatically generated">
              <a:extLst>
                <a:ext uri="{FF2B5EF4-FFF2-40B4-BE49-F238E27FC236}">
                  <a16:creationId xmlns:a16="http://schemas.microsoft.com/office/drawing/2014/main" id="{5AC58BB6-39C6-5E4E-AD0F-8305DCE58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8922" y="2933641"/>
              <a:ext cx="2319482" cy="1721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44" name="Picture 43" descr="A picture containing flower, yellow, standing, white&#10;&#10;Description automatically generated">
              <a:extLst>
                <a:ext uri="{FF2B5EF4-FFF2-40B4-BE49-F238E27FC236}">
                  <a16:creationId xmlns:a16="http://schemas.microsoft.com/office/drawing/2014/main" id="{F4C0CA01-D90D-454D-8E55-7F23BD3E6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47049" y="3014857"/>
              <a:ext cx="2318103" cy="1720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5" name="Picture 44" descr="A picture containing flower, yellow, standing, white&#10;&#10;Description automatically generated">
              <a:extLst>
                <a:ext uri="{FF2B5EF4-FFF2-40B4-BE49-F238E27FC236}">
                  <a16:creationId xmlns:a16="http://schemas.microsoft.com/office/drawing/2014/main" id="{2A5701D5-9B55-5F4A-8CFD-91F87347C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7901" y="3014857"/>
              <a:ext cx="2319482" cy="17218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C5D0DF69-4D7C-C348-A12A-CE0E94951784}"/>
                </a:ext>
              </a:extLst>
            </p:cNvPr>
            <p:cNvSpPr/>
            <p:nvPr/>
          </p:nvSpPr>
          <p:spPr>
            <a:xfrm>
              <a:off x="3906982" y="3567128"/>
              <a:ext cx="332509" cy="3086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C792A9-8653-8749-BFFF-676A6AA8C78C}"/>
                </a:ext>
              </a:extLst>
            </p:cNvPr>
            <p:cNvSpPr txBox="1"/>
            <p:nvPr/>
          </p:nvSpPr>
          <p:spPr>
            <a:xfrm>
              <a:off x="113789" y="3690590"/>
              <a:ext cx="958848" cy="418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CD8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ADD51B-685C-C547-BF8E-7DF21ABAF35D}"/>
                </a:ext>
              </a:extLst>
            </p:cNvPr>
            <p:cNvSpPr txBox="1"/>
            <p:nvPr/>
          </p:nvSpPr>
          <p:spPr>
            <a:xfrm>
              <a:off x="1209168" y="4820156"/>
              <a:ext cx="1856946" cy="418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(3,1004,1334)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E048C9-B5BC-0A4D-A233-ACBA98AA226F}"/>
                </a:ext>
              </a:extLst>
            </p:cNvPr>
            <p:cNvSpPr txBox="1"/>
            <p:nvPr/>
          </p:nvSpPr>
          <p:spPr>
            <a:xfrm>
              <a:off x="4677625" y="4820156"/>
              <a:ext cx="1856946" cy="418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(1,1004,1334)</a:t>
              </a:r>
            </a:p>
          </p:txBody>
        </p:sp>
      </p:grpSp>
      <p:pic>
        <p:nvPicPr>
          <p:cNvPr id="52" name="Picture 51" descr="A picture containing flower, yellow, standing, white&#10;&#10;Description automatically generated">
            <a:extLst>
              <a:ext uri="{FF2B5EF4-FFF2-40B4-BE49-F238E27FC236}">
                <a16:creationId xmlns:a16="http://schemas.microsoft.com/office/drawing/2014/main" id="{B80BAB84-5938-0B40-9EE9-942B1972A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6624" y="2287857"/>
            <a:ext cx="1997420" cy="1643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Picture 50" descr="A picture containing flower, yellow, standing, white&#10;&#10;Description automatically generated">
            <a:extLst>
              <a:ext uri="{FF2B5EF4-FFF2-40B4-BE49-F238E27FC236}">
                <a16:creationId xmlns:a16="http://schemas.microsoft.com/office/drawing/2014/main" id="{1110816A-A08A-864A-BA28-2ADF32DC2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8071" y="2424142"/>
            <a:ext cx="1997420" cy="1643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Picture 49" descr="A picture containing flower, yellow, standing, white&#10;&#10;Description automatically generated">
            <a:extLst>
              <a:ext uri="{FF2B5EF4-FFF2-40B4-BE49-F238E27FC236}">
                <a16:creationId xmlns:a16="http://schemas.microsoft.com/office/drawing/2014/main" id="{315DEB7A-5FCE-2041-8F30-BB3D86EB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39518" y="2625225"/>
            <a:ext cx="1842654" cy="1516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06E1F51-2415-7E45-9463-6DFAF65962EC}"/>
              </a:ext>
            </a:extLst>
          </p:cNvPr>
          <p:cNvSpPr txBox="1"/>
          <p:nvPr/>
        </p:nvSpPr>
        <p:spPr>
          <a:xfrm>
            <a:off x="8356629" y="4285899"/>
            <a:ext cx="163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(3,1004,1334)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09B02E44-7A81-F542-9256-36E0531DCF21}"/>
              </a:ext>
            </a:extLst>
          </p:cNvPr>
          <p:cNvSpPr/>
          <p:nvPr/>
        </p:nvSpPr>
        <p:spPr>
          <a:xfrm>
            <a:off x="6373036" y="3147865"/>
            <a:ext cx="1413163" cy="577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F09015-A885-304A-9920-8EA82CD7B494}"/>
              </a:ext>
            </a:extLst>
          </p:cNvPr>
          <p:cNvSpPr txBox="1"/>
          <p:nvPr/>
        </p:nvSpPr>
        <p:spPr>
          <a:xfrm>
            <a:off x="10614426" y="3067907"/>
            <a:ext cx="843938" cy="326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FOXP3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10E874-0179-4C43-9238-C92B2521A559}"/>
              </a:ext>
            </a:extLst>
          </p:cNvPr>
          <p:cNvSpPr txBox="1"/>
          <p:nvPr/>
        </p:nvSpPr>
        <p:spPr>
          <a:xfrm>
            <a:off x="10614426" y="2622105"/>
            <a:ext cx="858615" cy="3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9735E7-750B-0243-8E63-B90C571649C7}"/>
              </a:ext>
            </a:extLst>
          </p:cNvPr>
          <p:cNvSpPr txBox="1"/>
          <p:nvPr/>
        </p:nvSpPr>
        <p:spPr>
          <a:xfrm>
            <a:off x="10644617" y="3542046"/>
            <a:ext cx="85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CD8</a:t>
            </a:r>
          </a:p>
        </p:txBody>
      </p:sp>
    </p:spTree>
    <p:extLst>
      <p:ext uri="{BB962C8B-B14F-4D97-AF65-F5344CB8AC3E}">
        <p14:creationId xmlns:p14="http://schemas.microsoft.com/office/powerpoint/2010/main" val="393326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Marijn van der Meer</dc:creator>
  <cp:lastModifiedBy>Marijn van der Meer</cp:lastModifiedBy>
  <cp:revision>2</cp:revision>
  <dcterms:created xsi:type="dcterms:W3CDTF">2020-06-09T19:30:53Z</dcterms:created>
  <dcterms:modified xsi:type="dcterms:W3CDTF">2020-06-09T19:44:26Z</dcterms:modified>
</cp:coreProperties>
</file>