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2550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84E3-77CF-4E27-80D3-1311746B07C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BA9D-996B-40D8-8FE0-A0822FF0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7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84E3-77CF-4E27-80D3-1311746B07C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BA9D-996B-40D8-8FE0-A0822FF0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8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84E3-77CF-4E27-80D3-1311746B07C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BA9D-996B-40D8-8FE0-A0822FF0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3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84E3-77CF-4E27-80D3-1311746B07C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BA9D-996B-40D8-8FE0-A0822FF0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84E3-77CF-4E27-80D3-1311746B07C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BA9D-996B-40D8-8FE0-A0822FF0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2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84E3-77CF-4E27-80D3-1311746B07C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BA9D-996B-40D8-8FE0-A0822FF0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7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84E3-77CF-4E27-80D3-1311746B07C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BA9D-996B-40D8-8FE0-A0822FF0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3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84E3-77CF-4E27-80D3-1311746B07C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BA9D-996B-40D8-8FE0-A0822FF0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84E3-77CF-4E27-80D3-1311746B07C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BA9D-996B-40D8-8FE0-A0822FF0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2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84E3-77CF-4E27-80D3-1311746B07C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BA9D-996B-40D8-8FE0-A0822FF0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1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C84E3-77CF-4E27-80D3-1311746B07C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BA9D-996B-40D8-8FE0-A0822FF0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7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C84E3-77CF-4E27-80D3-1311746B07C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BA9D-996B-40D8-8FE0-A0822FF0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6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93" r="624" b="567"/>
          <a:stretch/>
        </p:blipFill>
        <p:spPr>
          <a:xfrm>
            <a:off x="0" y="-279152"/>
            <a:ext cx="12192000" cy="77853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0800000">
            <a:off x="240631" y="171800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ICE CREAM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40631" y="628069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ICE CREAM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 rot="10800000">
            <a:off x="2691062" y="171801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BEIJING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691062" y="628070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BEIJING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 rot="10800000">
            <a:off x="5141492" y="171799"/>
            <a:ext cx="14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SCUBA DIVER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1493" y="628069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SCUBA DIVER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 rot="10800000">
            <a:off x="7591923" y="171798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MASS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591923" y="628067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MASS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 rot="10800000">
            <a:off x="10042353" y="171798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PUPIL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0042353" y="628067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PUPIL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 rot="10800000">
            <a:off x="236623" y="1717993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ROSE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36623" y="2174262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ROSE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 rot="10800000">
            <a:off x="2687054" y="1717994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PLOT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687054" y="2174263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PLOT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 rot="10800000">
            <a:off x="5137484" y="1717992"/>
            <a:ext cx="14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BOOM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137485" y="2174262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BOOM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 rot="10800000">
            <a:off x="7587915" y="1717991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GLASS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587915" y="2174260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GLASS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10800000">
            <a:off x="10038345" y="1717991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SNOW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0038345" y="2174260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SNOW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 rot="10800000">
            <a:off x="236623" y="3264186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EAGLE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236623" y="3720455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FORCE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 rot="10800000">
            <a:off x="2687054" y="3264187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PIANO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2687054" y="3720456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PIANO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 rot="10800000">
            <a:off x="5137484" y="3264185"/>
            <a:ext cx="14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GOLD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137485" y="3720455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GOLD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 rot="10800000">
            <a:off x="7587915" y="3264184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CROSS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7587915" y="3720453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CROSS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 rot="10800000">
            <a:off x="10038345" y="3264184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STADIUM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10038345" y="3720453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STADIUM</a:t>
            </a:r>
            <a:endParaRPr lang="en-US" sz="2000" b="1" dirty="0"/>
          </a:p>
        </p:txBody>
      </p:sp>
      <p:sp>
        <p:nvSpPr>
          <p:cNvPr id="46" name="TextBox 45"/>
          <p:cNvSpPr txBox="1"/>
          <p:nvPr/>
        </p:nvSpPr>
        <p:spPr>
          <a:xfrm rot="10800000">
            <a:off x="236623" y="4772206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PYRAMID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236623" y="5228475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PYRAMID</a:t>
            </a:r>
            <a:endParaRPr lang="en-US" sz="2000" b="1" dirty="0"/>
          </a:p>
        </p:txBody>
      </p:sp>
      <p:sp>
        <p:nvSpPr>
          <p:cNvPr id="48" name="TextBox 47"/>
          <p:cNvSpPr txBox="1"/>
          <p:nvPr/>
        </p:nvSpPr>
        <p:spPr>
          <a:xfrm rot="10800000">
            <a:off x="2687054" y="4772207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ICE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687054" y="5228476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ICE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 rot="10800000">
            <a:off x="5137484" y="4772205"/>
            <a:ext cx="14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SOCK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5137485" y="5228475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SOCK</a:t>
            </a:r>
            <a:endParaRPr lang="en-US" sz="2000" b="1" dirty="0"/>
          </a:p>
        </p:txBody>
      </p:sp>
      <p:sp>
        <p:nvSpPr>
          <p:cNvPr id="52" name="TextBox 51"/>
          <p:cNvSpPr txBox="1"/>
          <p:nvPr/>
        </p:nvSpPr>
        <p:spPr>
          <a:xfrm rot="10800000">
            <a:off x="7587915" y="4772204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LIFE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587915" y="5228473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LIFE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 rot="10800000">
            <a:off x="10038345" y="4772204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SOLDIER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10038345" y="5228473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SOLDIER</a:t>
            </a:r>
            <a:endParaRPr lang="en-US" sz="2000" b="1" dirty="0"/>
          </a:p>
        </p:txBody>
      </p:sp>
      <p:sp>
        <p:nvSpPr>
          <p:cNvPr id="56" name="TextBox 55"/>
          <p:cNvSpPr txBox="1"/>
          <p:nvPr/>
        </p:nvSpPr>
        <p:spPr>
          <a:xfrm rot="10800000">
            <a:off x="236622" y="6397941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CONCERT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236622" y="6854210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CONCERT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 rot="10800000">
            <a:off x="2687053" y="6397942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ORANGE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2687053" y="6854211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ORANGE</a:t>
            </a:r>
            <a:endParaRPr lang="en-US" sz="2000" b="1" dirty="0"/>
          </a:p>
        </p:txBody>
      </p:sp>
      <p:sp>
        <p:nvSpPr>
          <p:cNvPr id="60" name="TextBox 59"/>
          <p:cNvSpPr txBox="1"/>
          <p:nvPr/>
        </p:nvSpPr>
        <p:spPr>
          <a:xfrm rot="10800000">
            <a:off x="5137483" y="6397940"/>
            <a:ext cx="14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SUPERHERO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5137484" y="6854210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SUPERHERO</a:t>
            </a:r>
            <a:endParaRPr lang="en-US" sz="2000" b="1" dirty="0"/>
          </a:p>
        </p:txBody>
      </p:sp>
      <p:sp>
        <p:nvSpPr>
          <p:cNvPr id="62" name="TextBox 61"/>
          <p:cNvSpPr txBox="1"/>
          <p:nvPr/>
        </p:nvSpPr>
        <p:spPr>
          <a:xfrm rot="10800000">
            <a:off x="7587914" y="6397939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PIT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7587914" y="6854208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PIT</a:t>
            </a:r>
            <a:endParaRPr lang="en-US" sz="2000" b="1" dirty="0"/>
          </a:p>
        </p:txBody>
      </p:sp>
      <p:sp>
        <p:nvSpPr>
          <p:cNvPr id="64" name="TextBox 63"/>
          <p:cNvSpPr txBox="1"/>
          <p:nvPr/>
        </p:nvSpPr>
        <p:spPr>
          <a:xfrm rot="10800000">
            <a:off x="10038344" y="6397939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DECK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10038344" y="6854208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DECK</a:t>
            </a:r>
            <a:endParaRPr lang="en-US" sz="2000" b="1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130" y="6048003"/>
            <a:ext cx="2432923" cy="1656705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2542293" y="-279152"/>
            <a:ext cx="2336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BLUE TEAM</a:t>
            </a:r>
            <a:endParaRPr lang="en-US" sz="2000" b="1" dirty="0"/>
          </a:p>
          <a:p>
            <a:r>
              <a:rPr lang="en-GB" sz="2000" dirty="0" smtClean="0"/>
              <a:t>Spymaster: Name</a:t>
            </a:r>
            <a:endParaRPr lang="en-GB" sz="2000" dirty="0" smtClean="0"/>
          </a:p>
          <a:p>
            <a:r>
              <a:rPr lang="en-GB" sz="2000" dirty="0" smtClean="0"/>
              <a:t>Team Leader: Name</a:t>
            </a:r>
            <a:endParaRPr lang="en-GB" sz="2000" dirty="0" smtClean="0"/>
          </a:p>
          <a:p>
            <a:r>
              <a:rPr lang="en-GB" sz="2000" dirty="0" smtClean="0"/>
              <a:t>Team Member</a:t>
            </a:r>
          </a:p>
          <a:p>
            <a:r>
              <a:rPr lang="en-GB" sz="2000" dirty="0" smtClean="0"/>
              <a:t>Team Member</a:t>
            </a:r>
            <a:endParaRPr lang="en-GB" sz="2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-2633538" y="-279152"/>
            <a:ext cx="2336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RED TEAM</a:t>
            </a:r>
            <a:endParaRPr lang="en-US" sz="2000" b="1" dirty="0"/>
          </a:p>
          <a:p>
            <a:r>
              <a:rPr lang="en-GB" sz="2000" dirty="0"/>
              <a:t>Spymaster: Name</a:t>
            </a:r>
          </a:p>
          <a:p>
            <a:r>
              <a:rPr lang="en-GB" sz="2000" dirty="0"/>
              <a:t>Team Leader: Name</a:t>
            </a:r>
          </a:p>
          <a:p>
            <a:r>
              <a:rPr lang="en-GB" sz="2000" dirty="0"/>
              <a:t>Team Member</a:t>
            </a:r>
          </a:p>
          <a:p>
            <a:r>
              <a:rPr lang="en-GB" sz="2000" dirty="0"/>
              <a:t>Team Member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61130" y="6026208"/>
            <a:ext cx="2460343" cy="16560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3866" y="4282759"/>
            <a:ext cx="2472171" cy="16560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3866" y="4282759"/>
            <a:ext cx="2472171" cy="165600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3866" y="4282759"/>
            <a:ext cx="2472171" cy="16560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3866" y="4282759"/>
            <a:ext cx="2472171" cy="16560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3866" y="4282759"/>
            <a:ext cx="2472171" cy="16560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3866" y="4282759"/>
            <a:ext cx="2472171" cy="16560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3866" y="4282759"/>
            <a:ext cx="2472171" cy="16560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3866" y="4282759"/>
            <a:ext cx="2472171" cy="16560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735062" y="4282759"/>
            <a:ext cx="2460343" cy="16560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735062" y="4282759"/>
            <a:ext cx="2460343" cy="16560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735062" y="4282759"/>
            <a:ext cx="2460343" cy="16560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735062" y="4282759"/>
            <a:ext cx="2460343" cy="16560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735062" y="4282759"/>
            <a:ext cx="2460343" cy="16560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735062" y="4282759"/>
            <a:ext cx="2460343" cy="16560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735062" y="4282759"/>
            <a:ext cx="2460343" cy="16560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735062" y="4282759"/>
            <a:ext cx="2460343" cy="16560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672" y="7704708"/>
            <a:ext cx="2472000" cy="16560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672" y="7704708"/>
            <a:ext cx="2472000" cy="16560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672" y="7704708"/>
            <a:ext cx="2472000" cy="16560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672" y="7704708"/>
            <a:ext cx="2472000" cy="16560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672" y="7704708"/>
            <a:ext cx="2472000" cy="16560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672" y="7704708"/>
            <a:ext cx="2472000" cy="16560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672" y="7704708"/>
            <a:ext cx="2472000" cy="16560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9403" y="7786119"/>
            <a:ext cx="2490044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1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93" r="624" b="567"/>
          <a:stretch/>
        </p:blipFill>
        <p:spPr>
          <a:xfrm>
            <a:off x="0" y="-279152"/>
            <a:ext cx="12192000" cy="77853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0800000">
            <a:off x="240631" y="171800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DECK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40631" y="628069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DECK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 rot="10800000">
            <a:off x="2691062" y="171801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THEATRE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691062" y="628070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THEATRE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 rot="10800000">
            <a:off x="5141492" y="171799"/>
            <a:ext cx="14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MOUNT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1493" y="628069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MOUNT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 rot="10800000">
            <a:off x="7591923" y="171798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DWARF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591923" y="628067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DWARF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 rot="10800000">
            <a:off x="10042353" y="171798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BEACH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0042353" y="628067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BEACH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 rot="10800000">
            <a:off x="236623" y="1717993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CHARGE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36623" y="2174262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CHARGE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 rot="10800000">
            <a:off x="2687054" y="1717994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BUFFALO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687054" y="2174263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BUFFALO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 rot="10800000">
            <a:off x="5137484" y="1717992"/>
            <a:ext cx="14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EGYPT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137485" y="2174262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EGPYT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 rot="10800000">
            <a:off x="7587915" y="1717991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BOX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587915" y="2174260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BOX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10800000">
            <a:off x="10038345" y="1717991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PLASTIC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0038345" y="2174260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PLASTIC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 rot="10800000">
            <a:off x="236623" y="3264186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SNOWMAN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236623" y="3720455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SNOWMAN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 rot="10800000">
            <a:off x="2687054" y="3264187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MINT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2687054" y="3720456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MINT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 rot="10800000">
            <a:off x="5137484" y="3264185"/>
            <a:ext cx="14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BUG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137485" y="3720455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BUG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 rot="10800000">
            <a:off x="7587915" y="3264184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HEART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7587915" y="3720453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HEART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 rot="10800000">
            <a:off x="10038345" y="3264184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HOOD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10038345" y="3720453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HOOD</a:t>
            </a:r>
            <a:endParaRPr lang="en-US" sz="2000" b="1" dirty="0"/>
          </a:p>
        </p:txBody>
      </p:sp>
      <p:sp>
        <p:nvSpPr>
          <p:cNvPr id="46" name="TextBox 45"/>
          <p:cNvSpPr txBox="1"/>
          <p:nvPr/>
        </p:nvSpPr>
        <p:spPr>
          <a:xfrm rot="10800000">
            <a:off x="236623" y="4772206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FIRE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236623" y="5228475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FIRE</a:t>
            </a:r>
            <a:endParaRPr lang="en-US" sz="2000" b="1" dirty="0"/>
          </a:p>
        </p:txBody>
      </p:sp>
      <p:sp>
        <p:nvSpPr>
          <p:cNvPr id="48" name="TextBox 47"/>
          <p:cNvSpPr txBox="1"/>
          <p:nvPr/>
        </p:nvSpPr>
        <p:spPr>
          <a:xfrm rot="10800000">
            <a:off x="2687054" y="4772207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BAND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687054" y="5228476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BAND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 rot="10800000">
            <a:off x="5137484" y="4772205"/>
            <a:ext cx="14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BRIDGE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5137485" y="5228475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ROBIN</a:t>
            </a:r>
            <a:endParaRPr lang="en-US" sz="2000" b="1" dirty="0"/>
          </a:p>
        </p:txBody>
      </p:sp>
      <p:sp>
        <p:nvSpPr>
          <p:cNvPr id="52" name="TextBox 51"/>
          <p:cNvSpPr txBox="1"/>
          <p:nvPr/>
        </p:nvSpPr>
        <p:spPr>
          <a:xfrm rot="10800000">
            <a:off x="7587915" y="4772204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STREAM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587915" y="5228473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STREAM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 rot="10800000">
            <a:off x="10038345" y="4772204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GLVOE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10038345" y="5228473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GLOVE</a:t>
            </a:r>
            <a:endParaRPr lang="en-US" sz="2000" b="1" dirty="0"/>
          </a:p>
        </p:txBody>
      </p:sp>
      <p:sp>
        <p:nvSpPr>
          <p:cNvPr id="56" name="TextBox 55"/>
          <p:cNvSpPr txBox="1"/>
          <p:nvPr/>
        </p:nvSpPr>
        <p:spPr>
          <a:xfrm rot="10800000">
            <a:off x="236622" y="6397941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YARD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236622" y="6854210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YARD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 rot="10800000">
            <a:off x="2687053" y="6397942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CHESS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2687053" y="6854211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CHESS</a:t>
            </a:r>
            <a:endParaRPr lang="en-US" sz="2000" b="1" dirty="0"/>
          </a:p>
        </p:txBody>
      </p:sp>
      <p:sp>
        <p:nvSpPr>
          <p:cNvPr id="60" name="TextBox 59"/>
          <p:cNvSpPr txBox="1"/>
          <p:nvPr/>
        </p:nvSpPr>
        <p:spPr>
          <a:xfrm rot="10800000">
            <a:off x="5137483" y="6397940"/>
            <a:ext cx="14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GRASS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5137484" y="6854210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GRASS</a:t>
            </a:r>
            <a:endParaRPr lang="en-US" sz="2000" b="1" dirty="0"/>
          </a:p>
        </p:txBody>
      </p:sp>
      <p:sp>
        <p:nvSpPr>
          <p:cNvPr id="62" name="TextBox 61"/>
          <p:cNvSpPr txBox="1"/>
          <p:nvPr/>
        </p:nvSpPr>
        <p:spPr>
          <a:xfrm rot="10800000">
            <a:off x="7587914" y="6397939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SPELL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7587914" y="6854208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SPELL</a:t>
            </a:r>
            <a:endParaRPr lang="en-US" sz="2000" b="1" dirty="0"/>
          </a:p>
        </p:txBody>
      </p:sp>
      <p:sp>
        <p:nvSpPr>
          <p:cNvPr id="64" name="TextBox 63"/>
          <p:cNvSpPr txBox="1"/>
          <p:nvPr/>
        </p:nvSpPr>
        <p:spPr>
          <a:xfrm rot="10800000">
            <a:off x="10038344" y="6397939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HAWK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10038344" y="6854208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HAWK</a:t>
            </a:r>
            <a:endParaRPr lang="en-US" sz="2000" b="1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130" y="6048003"/>
            <a:ext cx="2432923" cy="165670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61130" y="6026208"/>
            <a:ext cx="2460343" cy="16560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3866" y="4282759"/>
            <a:ext cx="2472171" cy="16560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3866" y="4282759"/>
            <a:ext cx="2472171" cy="165600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3866" y="4282759"/>
            <a:ext cx="2472171" cy="16560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3866" y="4282759"/>
            <a:ext cx="2472171" cy="16560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3866" y="4282759"/>
            <a:ext cx="2472171" cy="16560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3866" y="4282759"/>
            <a:ext cx="2472171" cy="16560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3866" y="4282759"/>
            <a:ext cx="2472171" cy="16560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3866" y="4282759"/>
            <a:ext cx="2472171" cy="16560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735062" y="4282759"/>
            <a:ext cx="2460343" cy="16560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735062" y="4282759"/>
            <a:ext cx="2460343" cy="16560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735062" y="4282759"/>
            <a:ext cx="2460343" cy="16560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735062" y="4282759"/>
            <a:ext cx="2460343" cy="16560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735062" y="4282759"/>
            <a:ext cx="2460343" cy="16560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735062" y="4282759"/>
            <a:ext cx="2460343" cy="16560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735062" y="4282759"/>
            <a:ext cx="2460343" cy="16560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735062" y="4282759"/>
            <a:ext cx="2460343" cy="16560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672" y="7704708"/>
            <a:ext cx="2472000" cy="16560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672" y="7704708"/>
            <a:ext cx="2472000" cy="16560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672" y="7704708"/>
            <a:ext cx="2472000" cy="16560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672" y="7704708"/>
            <a:ext cx="2472000" cy="16560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672" y="7704708"/>
            <a:ext cx="2472000" cy="16560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672" y="7704708"/>
            <a:ext cx="2472000" cy="16560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672" y="7704708"/>
            <a:ext cx="2472000" cy="16560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9403" y="7786119"/>
            <a:ext cx="2490044" cy="16560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2542293" y="-279152"/>
            <a:ext cx="2336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BLUE TEAM</a:t>
            </a:r>
            <a:endParaRPr lang="en-US" sz="2000" b="1" dirty="0"/>
          </a:p>
          <a:p>
            <a:r>
              <a:rPr lang="en-GB" sz="2000" dirty="0" smtClean="0"/>
              <a:t>Spymaster: Name</a:t>
            </a:r>
            <a:endParaRPr lang="en-GB" sz="2000" dirty="0" smtClean="0"/>
          </a:p>
          <a:p>
            <a:r>
              <a:rPr lang="en-GB" sz="2000" dirty="0" smtClean="0"/>
              <a:t>Team Leader: Name</a:t>
            </a:r>
            <a:endParaRPr lang="en-GB" sz="2000" dirty="0" smtClean="0"/>
          </a:p>
          <a:p>
            <a:r>
              <a:rPr lang="en-GB" sz="2000" dirty="0" smtClean="0"/>
              <a:t>Team Member</a:t>
            </a:r>
          </a:p>
          <a:p>
            <a:r>
              <a:rPr lang="en-GB" sz="2000" dirty="0" smtClean="0"/>
              <a:t>Team Member</a:t>
            </a:r>
            <a:endParaRPr lang="en-GB" sz="20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-2633538" y="-279152"/>
            <a:ext cx="2336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RED TEAM</a:t>
            </a:r>
            <a:endParaRPr lang="en-US" sz="2000" b="1" dirty="0"/>
          </a:p>
          <a:p>
            <a:r>
              <a:rPr lang="en-GB" sz="2000" dirty="0"/>
              <a:t>Spymaster: Name</a:t>
            </a:r>
          </a:p>
          <a:p>
            <a:r>
              <a:rPr lang="en-GB" sz="2000" dirty="0"/>
              <a:t>Team Leader: Name</a:t>
            </a:r>
          </a:p>
          <a:p>
            <a:r>
              <a:rPr lang="en-GB" sz="2000" dirty="0"/>
              <a:t>Team Member</a:t>
            </a:r>
          </a:p>
          <a:p>
            <a:r>
              <a:rPr lang="en-GB" sz="2000" dirty="0"/>
              <a:t>Team Member</a:t>
            </a:r>
          </a:p>
        </p:txBody>
      </p:sp>
    </p:spTree>
    <p:extLst>
      <p:ext uri="{BB962C8B-B14F-4D97-AF65-F5344CB8AC3E}">
        <p14:creationId xmlns:p14="http://schemas.microsoft.com/office/powerpoint/2010/main" val="401629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93" r="624" b="567"/>
          <a:stretch/>
        </p:blipFill>
        <p:spPr>
          <a:xfrm>
            <a:off x="0" y="-279152"/>
            <a:ext cx="12192000" cy="77853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0800000">
            <a:off x="240631" y="171800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BATTERY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40631" y="628069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BATTERY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 rot="10800000">
            <a:off x="2691062" y="171801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ROUND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691062" y="628070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ROUND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 rot="10800000">
            <a:off x="5141492" y="171799"/>
            <a:ext cx="14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INDIA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1493" y="628069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INDIA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 rot="10800000">
            <a:off x="7591923" y="171798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CONDUCTOR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591923" y="628067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CONDUCTOR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 rot="10800000">
            <a:off x="10042353" y="171798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DOG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0042353" y="628067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DOG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 rot="10800000">
            <a:off x="236623" y="1717993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CYCLE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36623" y="2174262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CYCLE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 rot="10800000">
            <a:off x="2687054" y="1717994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TELESCOPE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687054" y="2174263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TELESCOPE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 rot="10800000">
            <a:off x="5137484" y="1717992"/>
            <a:ext cx="14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BUTTON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137485" y="2174262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BUTTON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 rot="10800000">
            <a:off x="7587915" y="1717991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ROME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587915" y="2174260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ROME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10800000">
            <a:off x="10038345" y="1717991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PALNE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0038345" y="2174260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PLANE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 rot="10800000">
            <a:off x="236623" y="3264186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FILM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236623" y="3720455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FILM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 rot="10800000">
            <a:off x="2687054" y="3264187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PAPER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2687054" y="3720456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PAPER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 rot="10800000">
            <a:off x="5137484" y="3264185"/>
            <a:ext cx="14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SOUND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137485" y="3720455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SOUND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 rot="10800000">
            <a:off x="7587915" y="3264184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SHADOW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7587915" y="3720453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SHADOW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 rot="10800000">
            <a:off x="10038345" y="3264184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RING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10038345" y="3720453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RING</a:t>
            </a:r>
            <a:endParaRPr lang="en-US" sz="2000" b="1" dirty="0"/>
          </a:p>
        </p:txBody>
      </p:sp>
      <p:sp>
        <p:nvSpPr>
          <p:cNvPr id="46" name="TextBox 45"/>
          <p:cNvSpPr txBox="1"/>
          <p:nvPr/>
        </p:nvSpPr>
        <p:spPr>
          <a:xfrm rot="10800000">
            <a:off x="236623" y="4772206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DUCK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236623" y="5228475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DUCK</a:t>
            </a:r>
            <a:endParaRPr lang="en-US" sz="2000" b="1" dirty="0"/>
          </a:p>
        </p:txBody>
      </p:sp>
      <p:sp>
        <p:nvSpPr>
          <p:cNvPr id="48" name="TextBox 47"/>
          <p:cNvSpPr txBox="1"/>
          <p:nvPr/>
        </p:nvSpPr>
        <p:spPr>
          <a:xfrm rot="10800000">
            <a:off x="2687054" y="4772207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WAKE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687054" y="5228476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WAKE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 rot="10800000">
            <a:off x="5137484" y="4772205"/>
            <a:ext cx="14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FIGHTER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5137485" y="5228475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FIGHTER</a:t>
            </a:r>
            <a:endParaRPr lang="en-US" sz="2000" b="1" dirty="0"/>
          </a:p>
        </p:txBody>
      </p:sp>
      <p:sp>
        <p:nvSpPr>
          <p:cNvPr id="52" name="TextBox 51"/>
          <p:cNvSpPr txBox="1"/>
          <p:nvPr/>
        </p:nvSpPr>
        <p:spPr>
          <a:xfrm rot="10800000">
            <a:off x="7587915" y="4772204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THUMB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587915" y="5228473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THUMB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 rot="10800000">
            <a:off x="10038345" y="4772204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ANTARCTICA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10038345" y="5228473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ANTARTICA</a:t>
            </a:r>
            <a:endParaRPr lang="en-US" sz="2000" b="1" dirty="0"/>
          </a:p>
        </p:txBody>
      </p:sp>
      <p:sp>
        <p:nvSpPr>
          <p:cNvPr id="56" name="TextBox 55"/>
          <p:cNvSpPr txBox="1"/>
          <p:nvPr/>
        </p:nvSpPr>
        <p:spPr>
          <a:xfrm rot="10800000">
            <a:off x="236622" y="6397941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HOTEL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236622" y="6854210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PARACHUTE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 rot="10800000">
            <a:off x="2687053" y="6397942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BARK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2687053" y="6854211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BARK</a:t>
            </a:r>
            <a:endParaRPr lang="en-US" sz="2000" b="1" dirty="0"/>
          </a:p>
        </p:txBody>
      </p:sp>
      <p:sp>
        <p:nvSpPr>
          <p:cNvPr id="60" name="TextBox 59"/>
          <p:cNvSpPr txBox="1"/>
          <p:nvPr/>
        </p:nvSpPr>
        <p:spPr>
          <a:xfrm rot="10800000">
            <a:off x="5137483" y="6397940"/>
            <a:ext cx="14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THIEF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5137484" y="6854210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THIEF</a:t>
            </a:r>
            <a:endParaRPr lang="en-US" sz="2000" b="1" dirty="0"/>
          </a:p>
        </p:txBody>
      </p:sp>
      <p:sp>
        <p:nvSpPr>
          <p:cNvPr id="62" name="TextBox 61"/>
          <p:cNvSpPr txBox="1"/>
          <p:nvPr/>
        </p:nvSpPr>
        <p:spPr>
          <a:xfrm rot="10800000">
            <a:off x="7587914" y="6397939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LINK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7587914" y="6854208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LINK</a:t>
            </a:r>
            <a:endParaRPr lang="en-US" sz="2000" b="1" dirty="0"/>
          </a:p>
        </p:txBody>
      </p:sp>
      <p:sp>
        <p:nvSpPr>
          <p:cNvPr id="64" name="TextBox 63"/>
          <p:cNvSpPr txBox="1"/>
          <p:nvPr/>
        </p:nvSpPr>
        <p:spPr>
          <a:xfrm rot="10800000">
            <a:off x="10038344" y="6397939"/>
            <a:ext cx="127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DANCE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10038344" y="6854208"/>
            <a:ext cx="191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DANCE</a:t>
            </a:r>
            <a:endParaRPr lang="en-US" sz="2000" b="1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130" y="6048003"/>
            <a:ext cx="2432923" cy="165670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61130" y="6026208"/>
            <a:ext cx="2460343" cy="16560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3866" y="4282759"/>
            <a:ext cx="2472171" cy="16560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3866" y="4282759"/>
            <a:ext cx="2472171" cy="165600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3866" y="4282759"/>
            <a:ext cx="2472171" cy="16560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3866" y="4282759"/>
            <a:ext cx="2472171" cy="16560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3866" y="4282759"/>
            <a:ext cx="2472171" cy="16560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3866" y="4282759"/>
            <a:ext cx="2472171" cy="16560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3866" y="4282759"/>
            <a:ext cx="2472171" cy="16560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3866" y="4282759"/>
            <a:ext cx="2472171" cy="16560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735062" y="4282759"/>
            <a:ext cx="2460343" cy="16560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735062" y="4282759"/>
            <a:ext cx="2460343" cy="16560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735062" y="4282759"/>
            <a:ext cx="2460343" cy="16560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735062" y="4282759"/>
            <a:ext cx="2460343" cy="16560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735062" y="4282759"/>
            <a:ext cx="2460343" cy="16560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735062" y="4282759"/>
            <a:ext cx="2460343" cy="16560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735062" y="4282759"/>
            <a:ext cx="2460343" cy="16560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735062" y="4282759"/>
            <a:ext cx="2460343" cy="16560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672" y="7704708"/>
            <a:ext cx="2472000" cy="16560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672" y="7704708"/>
            <a:ext cx="2472000" cy="16560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672" y="7704708"/>
            <a:ext cx="2472000" cy="16560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672" y="7704708"/>
            <a:ext cx="2472000" cy="16560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672" y="7704708"/>
            <a:ext cx="2472000" cy="16560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672" y="7704708"/>
            <a:ext cx="2472000" cy="16560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672" y="7704708"/>
            <a:ext cx="2472000" cy="16560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9403" y="7786119"/>
            <a:ext cx="2490044" cy="16560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2542293" y="-279152"/>
            <a:ext cx="2336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BLUE TEAM</a:t>
            </a:r>
            <a:endParaRPr lang="en-US" sz="2000" b="1" dirty="0"/>
          </a:p>
          <a:p>
            <a:r>
              <a:rPr lang="en-GB" sz="2000" dirty="0" smtClean="0"/>
              <a:t>Spymaster: Name</a:t>
            </a:r>
            <a:endParaRPr lang="en-GB" sz="2000" dirty="0" smtClean="0"/>
          </a:p>
          <a:p>
            <a:r>
              <a:rPr lang="en-GB" sz="2000" dirty="0" smtClean="0"/>
              <a:t>Team Leader: Name</a:t>
            </a:r>
            <a:endParaRPr lang="en-GB" sz="2000" dirty="0" smtClean="0"/>
          </a:p>
          <a:p>
            <a:r>
              <a:rPr lang="en-GB" sz="2000" dirty="0" smtClean="0"/>
              <a:t>Team Member</a:t>
            </a:r>
          </a:p>
          <a:p>
            <a:r>
              <a:rPr lang="en-GB" sz="2000" dirty="0" smtClean="0"/>
              <a:t>Team Member</a:t>
            </a:r>
            <a:endParaRPr lang="en-GB" sz="20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-2633538" y="-279152"/>
            <a:ext cx="2336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RED TEAM</a:t>
            </a:r>
            <a:endParaRPr lang="en-US" sz="2000" b="1" dirty="0"/>
          </a:p>
          <a:p>
            <a:r>
              <a:rPr lang="en-GB" sz="2000" dirty="0"/>
              <a:t>Spymaster: Name</a:t>
            </a:r>
          </a:p>
          <a:p>
            <a:r>
              <a:rPr lang="en-GB" sz="2000" dirty="0"/>
              <a:t>Team Leader: Name</a:t>
            </a:r>
          </a:p>
          <a:p>
            <a:r>
              <a:rPr lang="en-GB" sz="2000" dirty="0"/>
              <a:t>Team Member</a:t>
            </a:r>
          </a:p>
          <a:p>
            <a:r>
              <a:rPr lang="en-GB" sz="2000" dirty="0"/>
              <a:t>Team Member</a:t>
            </a:r>
          </a:p>
        </p:txBody>
      </p:sp>
    </p:spTree>
    <p:extLst>
      <p:ext uri="{BB962C8B-B14F-4D97-AF65-F5344CB8AC3E}">
        <p14:creationId xmlns:p14="http://schemas.microsoft.com/office/powerpoint/2010/main" val="15417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232</Words>
  <Application>Microsoft Office PowerPoint</Application>
  <PresentationFormat>Widescreen</PresentationFormat>
  <Paragraphs>180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Dickinson</dc:creator>
  <cp:lastModifiedBy>Fiona Dickinson</cp:lastModifiedBy>
  <cp:revision>5</cp:revision>
  <dcterms:created xsi:type="dcterms:W3CDTF">2020-03-18T19:53:36Z</dcterms:created>
  <dcterms:modified xsi:type="dcterms:W3CDTF">2020-03-20T20:40:28Z</dcterms:modified>
</cp:coreProperties>
</file>