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1" r:id="rId6"/>
    <p:sldId id="259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a GitHub setup with a full ReadMe file.</a:t>
            </a:r>
          </a:p>
          <a:p>
            <a:r>
              <a:rPr lang="en-US" dirty="0"/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pgAdmin</a:t>
            </a:r>
            <a:r>
              <a:rPr lang="en-US" dirty="0"/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6070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expected, the data is very noisy with not much separating the data.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Interactive Dashboard</a:t>
            </a:r>
            <a:r>
              <a:rPr lang="en-US" dirty="0"/>
              <a:t> for examples</a:t>
            </a:r>
          </a:p>
          <a:p>
            <a:r>
              <a:rPr lang="en-US" dirty="0"/>
              <a:t>A few columns were transformed into formats better suited for analysis such as changing weight from a  ‘</a:t>
            </a:r>
            <a:r>
              <a:rPr lang="en-US" dirty="0" err="1"/>
              <a:t>lbs</a:t>
            </a:r>
            <a:r>
              <a:rPr lang="en-US" dirty="0"/>
              <a:t>-oz’  string format to a simple decimal format.</a:t>
            </a:r>
          </a:p>
          <a:p>
            <a:r>
              <a:rPr lang="en-US" dirty="0"/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9" y="3899646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506069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After testing with the model it was decided a binary choice on target would make it easier for the model.</a:t>
            </a:r>
          </a:p>
          <a:p>
            <a:r>
              <a:rPr lang="en-US" sz="2000" dirty="0"/>
              <a:t>3lbs was close to a median weight for the data and colloquially is a large fish.</a:t>
            </a:r>
          </a:p>
          <a:p>
            <a:r>
              <a:rPr lang="en-US" sz="2000" dirty="0"/>
              <a:t>3lbs was chosen as the separator for the target.         “&gt;= 3lbs” is a </a:t>
            </a:r>
            <a:r>
              <a:rPr lang="en-US" sz="2000" dirty="0" err="1"/>
              <a:t>Big_Fish</a:t>
            </a:r>
            <a:r>
              <a:rPr lang="en-US" sz="2000" dirty="0"/>
              <a:t> and “&lt;3lbs” is a </a:t>
            </a:r>
            <a:r>
              <a:rPr lang="en-US" sz="2000" dirty="0" err="1"/>
              <a:t>Small_Fish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135" y="3899646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66" y="3899646"/>
            <a:ext cx="4722607" cy="2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842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After pairing down the subclasses and separating the target to a binary </a:t>
            </a:r>
            <a:r>
              <a:rPr lang="en-US" dirty="0" err="1"/>
              <a:t>Big_Fish</a:t>
            </a:r>
            <a:r>
              <a:rPr lang="en-US" dirty="0"/>
              <a:t> or </a:t>
            </a:r>
            <a:r>
              <a:rPr lang="en-US" dirty="0" err="1"/>
              <a:t>Small_Fish</a:t>
            </a:r>
            <a:r>
              <a:rPr lang="en-US" dirty="0"/>
              <a:t>. The machine learning model chosen was a Logistic Regression Model.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66" y="3299908"/>
            <a:ext cx="7040376" cy="32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8" y="2488406"/>
            <a:ext cx="7136802" cy="38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2B8-3650-942F-709D-C606D2F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4F44-D02D-FD07-B2E7-05BC76F2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Lets go </a:t>
            </a:r>
            <a:r>
              <a:rPr lang="en-US" sz="3600" dirty="0" err="1"/>
              <a:t>Fishin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333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Bass Fishing Data Analysis and Prediction Model</vt:lpstr>
      <vt:lpstr>GitHub</vt:lpstr>
      <vt:lpstr>Database</vt:lpstr>
      <vt:lpstr>Data Exploration and Cleaning</vt:lpstr>
      <vt:lpstr>Machine Learning Model</vt:lpstr>
      <vt:lpstr>Dashboard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2</cp:revision>
  <dcterms:created xsi:type="dcterms:W3CDTF">2022-11-03T19:07:07Z</dcterms:created>
  <dcterms:modified xsi:type="dcterms:W3CDTF">2022-11-04T01:31:31Z</dcterms:modified>
</cp:coreProperties>
</file>