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EEC1-B6B9-10B2-B89D-106503289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43F92-DABF-0312-584D-5C381E7A9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D891-EFE0-0019-7FA6-80C9C3A2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9493-DC2A-404C-E779-2C918921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521F-672B-5B12-488C-C6B39C8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53DF-5381-9B8D-0C27-015BFF0E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AD24D-5C80-BBDF-75C0-E43B387C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EA71-62C4-896B-3A8C-C9FC52C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C0DD3-052C-7FF3-730A-960CE69E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F6CB-C0CE-89C6-05EB-8E6E074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9DD18-4E76-5D98-34E1-981AAA0E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E4FC-DFB4-AC66-DB13-80B31A8E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B0F8-AFFC-736E-E6A3-E95516F7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921C-FABA-6C1D-CBCF-ADCA2C7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4339-7F5A-BA4D-F56D-E575A5D9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23B8-A613-62D9-BF8A-FFB9C0A1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98B8-C3C3-D443-E243-DC0492E7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8623-0C2F-7F63-DAC1-FE37E27A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5209-6A79-04E6-2722-27B08CCD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901B-C038-850A-0EC6-F21B3F92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7B4C-5594-90BD-D18F-3BC79AC5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92EC7-05FB-E205-35C8-B7E6F6DB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C6CC-3772-594E-C224-90CC531E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984A-C91B-1905-F82F-98F5A53C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77C9-A229-2B14-DB2B-46AC5716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B37-ACEE-3321-45D3-BC4A027A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F1EB-FE85-1282-1A69-2D7878720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99F2A-D2D5-082A-7908-BAC1A697A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34647-275A-9A24-9F59-5A8B01E8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9C14-E64D-293F-0B76-C60B12D2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6FEC-E919-3948-CDD5-5A10D38D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28B7-D750-E53B-4F9D-3F727B1D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6833-1339-DF93-531E-28F6A924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12FED-4600-8013-B17B-839D4ED2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FDF11-264B-1C8B-312C-671973E86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C8991-DAA1-C29C-609E-8AD9DA6F2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3C148-9AF9-0AE5-40EA-80F0D704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92CC4-225B-9204-84B5-7BA097A1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43886-F4C3-284F-E17F-8CB75D21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02AA-8CB5-4DC2-A7A6-337BA1A9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98DEC-218E-8030-BE86-8A089D3D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48F93-0512-C1BC-9E64-8A056B84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34AD9-0E8B-12BC-E5D2-03902A5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047B5-87F8-3938-225E-79F0F679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D4DA-72C5-E3B6-41EB-F8B56C79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5ED11-1DBB-CE00-3403-96664C8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7F1E-1AFD-FA45-03B3-9742F19E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A8DD-6E23-A34F-F8C6-56CE6360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16996-A61B-387C-0173-0BCA4C23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73D0A-99DE-02AD-166D-EAA94615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6910-E579-1319-42A6-F8F1F57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0984-EB93-7D2C-1F63-1E18A8DD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858A-397D-1165-734B-C5721E52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2AFAD-B033-944D-E27F-2F53872A0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89E7-8529-3EA6-C56A-A6E02062A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0887-A7F3-8CCA-0252-C4378BC9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5D20-02EE-5656-2F8F-7E05CAC9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A8FD-3FC9-4A15-6F7D-0B756301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73C25-63CC-F331-40EF-538DC333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3B16-90C0-C0EE-0FB0-CF72C9BB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F682-DCCD-3FAF-81F1-3A282F839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964C-8593-467A-2A0B-AA0506175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A112-7DB7-A3DB-0770-F2E26ED02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3FBC-CBDC-A8C2-75C9-B06F5703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27A4-6692-1015-11E3-071B3783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Dashboard on Tableau Public that breakdown the data.</a:t>
            </a:r>
          </a:p>
          <a:p>
            <a:r>
              <a:rPr lang="en-US" dirty="0">
                <a:hlinkClick r:id="rId2"/>
              </a:rPr>
              <a:t>Link to Workbook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</vt:lpstr>
      <vt:lpstr>GitHub</vt:lpstr>
      <vt:lpstr>Dashboard</vt:lpstr>
      <vt:lpstr>Database</vt:lpstr>
      <vt:lpstr>Machine 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1</cp:revision>
  <dcterms:created xsi:type="dcterms:W3CDTF">2022-11-03T19:07:07Z</dcterms:created>
  <dcterms:modified xsi:type="dcterms:W3CDTF">2022-11-03T19:12:40Z</dcterms:modified>
</cp:coreProperties>
</file>