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3" r:id="rId17"/>
    <p:sldId id="270" r:id="rId18"/>
    <p:sldId id="272" r:id="rId19"/>
    <p:sldId id="276" r:id="rId20"/>
    <p:sldId id="274" r:id="rId21"/>
    <p:sldId id="277" r:id="rId22"/>
    <p:sldId id="278" r:id="rId23"/>
    <p:sldId id="279" r:id="rId24"/>
    <p:sldId id="280" r:id="rId25"/>
    <p:sldId id="275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C1C6D-2641-4727-B2C7-9584FD294A8A}" type="datetimeFigureOut">
              <a:rPr lang="uk-UA" smtClean="0"/>
              <a:t>18.03.2021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23B01-001E-4EAD-B65A-0016B4B8687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44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348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6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18.03.2021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3040" y="620688"/>
            <a:ext cx="7453336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dirty="0" smtClean="0">
                <a:solidFill>
                  <a:schemeClr val="tx1"/>
                </a:solidFill>
              </a:rPr>
              <a:t>ЛЕКЦІЯ. </a:t>
            </a:r>
            <a:r>
              <a:rPr lang="uk-UA" sz="2800" b="1" dirty="0">
                <a:solidFill>
                  <a:schemeClr val="tx1"/>
                </a:solidFill>
              </a:rPr>
              <a:t>СТАТИСТИЧНІ ОЦІНКИ ПАРАМЕТРІВ РОЗПОДІЛУ. ЕЛЕМЕНТИ ТЕОРІЇ РЕГРЕСІЇ ТА КОРЕЛЯЦІЇ.</a:t>
            </a:r>
            <a:endParaRPr lang="uk-U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780928"/>
            <a:ext cx="5688632" cy="3096344"/>
          </a:xfrm>
        </p:spPr>
        <p:txBody>
          <a:bodyPr>
            <a:normAutofit fontScale="85000" lnSpcReduction="20000"/>
          </a:bodyPr>
          <a:lstStyle/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Точкові </a:t>
            </a: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оцінки. </a:t>
            </a:r>
          </a:p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Метод </a:t>
            </a: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моментів.  </a:t>
            </a:r>
          </a:p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Метод </a:t>
            </a: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найбільшої правдоподібності. </a:t>
            </a:r>
          </a:p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Інтервальні </a:t>
            </a: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оцінки. </a:t>
            </a:r>
          </a:p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Рівняння </a:t>
            </a: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прямої лінії регресії. </a:t>
            </a:r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Лінійна кореляція. </a:t>
            </a:r>
          </a:p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Рівняння </a:t>
            </a: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параболічної регресії. </a:t>
            </a:r>
            <a:endParaRPr lang="uk-UA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Параболічна кореляція</a:t>
            </a: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uk-UA" sz="2800" b="1" i="1" dirty="0" smtClean="0"/>
          </a:p>
          <a:p>
            <a:endParaRPr lang="uk-UA" sz="2800" b="1" i="1" dirty="0" smtClean="0"/>
          </a:p>
          <a:p>
            <a:endParaRPr lang="uk-UA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3883299" y="2088373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915"/>
            <a:ext cx="8280920" cy="11829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1" y="580391"/>
            <a:ext cx="5240127" cy="3283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2996952"/>
            <a:ext cx="8225836" cy="30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44624"/>
            <a:ext cx="8244408" cy="24648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3782"/>
            <a:ext cx="8316416" cy="33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2" y="476672"/>
            <a:ext cx="7884368" cy="24495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8" y="3789040"/>
            <a:ext cx="1813133" cy="8678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6" y="4903671"/>
            <a:ext cx="2808312" cy="9033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890838"/>
            <a:ext cx="5155576" cy="6821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1" y="3789040"/>
            <a:ext cx="2664296" cy="8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6618" y="188639"/>
            <a:ext cx="5707590" cy="576065"/>
          </a:xfrm>
        </p:spPr>
        <p:txBody>
          <a:bodyPr>
            <a:normAutofit/>
          </a:bodyPr>
          <a:lstStyle/>
          <a:p>
            <a:pPr algn="ct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Інтервальні оцінки.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836712"/>
            <a:ext cx="7596336" cy="19327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2410084"/>
            <a:ext cx="7956376" cy="22430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7" y="4545285"/>
            <a:ext cx="7381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" y="188640"/>
            <a:ext cx="8244408" cy="13261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3" y="1988840"/>
            <a:ext cx="6973218" cy="11336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58" y="3528278"/>
            <a:ext cx="5890965" cy="4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9241"/>
            <a:ext cx="7686675" cy="5133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517232"/>
            <a:ext cx="7677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332656"/>
            <a:ext cx="8028384" cy="25184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3043491"/>
            <a:ext cx="8100392" cy="1033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76" y="4061564"/>
            <a:ext cx="1867356" cy="8796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4077072"/>
            <a:ext cx="3825057" cy="9110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352" y="4851298"/>
            <a:ext cx="5645920" cy="9539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5805264"/>
            <a:ext cx="7992888" cy="5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39"/>
            <a:ext cx="7866426" cy="576065"/>
          </a:xfrm>
        </p:spPr>
        <p:txBody>
          <a:bodyPr>
            <a:normAutofit/>
          </a:bodyPr>
          <a:lstStyle/>
          <a:p>
            <a:pPr algn="ct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Рівняння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прямої лінії регресії. Лінійна кореляція.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764704"/>
            <a:ext cx="8028384" cy="22174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5" y="3089118"/>
            <a:ext cx="8184181" cy="2284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373216"/>
            <a:ext cx="7992888" cy="8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317"/>
            <a:ext cx="8316416" cy="6382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2276872"/>
            <a:ext cx="7884368" cy="22840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941168"/>
            <a:ext cx="4032447" cy="12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9765"/>
            <a:ext cx="7632848" cy="18491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3746889"/>
            <a:ext cx="8100392" cy="155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3040" y="476672"/>
            <a:ext cx="7453336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700" b="1" i="1" dirty="0"/>
              <a:t>Точкові оцінки. </a:t>
            </a:r>
            <a:r>
              <a:rPr lang="uk-UA" sz="2700" i="1" dirty="0"/>
              <a:t/>
            </a:r>
            <a:br>
              <a:rPr lang="uk-UA" sz="2700" i="1" dirty="0"/>
            </a:br>
            <a:r>
              <a:rPr lang="uk-UA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87991"/>
            <a:ext cx="8244408" cy="9568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817"/>
            <a:ext cx="8244408" cy="1202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4614"/>
            <a:ext cx="8460432" cy="11925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2" y="5359211"/>
            <a:ext cx="8396912" cy="138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386874"/>
            <a:ext cx="7812360" cy="5938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70" y="1317171"/>
            <a:ext cx="8013538" cy="37014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234686"/>
            <a:ext cx="7546970" cy="12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2" y="260647"/>
            <a:ext cx="7620690" cy="38165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75046"/>
            <a:ext cx="7704856" cy="27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100392" cy="24914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3595"/>
            <a:ext cx="8279904" cy="13680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477836"/>
            <a:ext cx="7833455" cy="1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7" y="332656"/>
            <a:ext cx="7986041" cy="38741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4365104"/>
            <a:ext cx="8244408" cy="16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758876"/>
            <a:ext cx="7884368" cy="26701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898272"/>
            <a:ext cx="3744416" cy="8988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5144160"/>
            <a:ext cx="7992888" cy="4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88639"/>
            <a:ext cx="8352928" cy="720081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Рівняння параболічної регресії. </a:t>
            </a:r>
            <a:b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Параболічна кореляція.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2" y="1704725"/>
            <a:ext cx="7668344" cy="17242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4946"/>
            <a:ext cx="8020935" cy="11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3356992"/>
            <a:ext cx="8028384" cy="14602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476672"/>
            <a:ext cx="8100392" cy="27146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6" y="4725144"/>
            <a:ext cx="8028384" cy="7119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661248"/>
            <a:ext cx="7920880" cy="6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7" y="548680"/>
            <a:ext cx="8064896" cy="21108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924944"/>
            <a:ext cx="4027353" cy="20882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49" y="5157192"/>
            <a:ext cx="7835224" cy="7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7963189" cy="32126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656"/>
            <a:ext cx="7963189" cy="115604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2" y="1556792"/>
            <a:ext cx="4338684" cy="38785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2" y="5382832"/>
            <a:ext cx="8083100" cy="6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6140319" cy="4320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9"/>
            <a:ext cx="7704856" cy="2640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89040"/>
            <a:ext cx="7462147" cy="10801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13" y="5110170"/>
            <a:ext cx="7665847" cy="3753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5674409"/>
            <a:ext cx="7990391" cy="9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1" y="260648"/>
            <a:ext cx="8103285" cy="2958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0" y="3356992"/>
            <a:ext cx="2448868" cy="4385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0" y="3910952"/>
            <a:ext cx="7706600" cy="2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7596336" cy="9408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7919864" cy="18737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501008"/>
            <a:ext cx="7740352" cy="23096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5799411"/>
            <a:ext cx="3528392" cy="7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6910536" cy="1307976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7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292236"/>
            <a:ext cx="8172400" cy="16245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24944"/>
            <a:ext cx="2736304" cy="39951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356741"/>
            <a:ext cx="7956376" cy="34841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8972"/>
            <a:ext cx="8423920" cy="13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8460432" cy="19146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2276872"/>
            <a:ext cx="7956376" cy="22684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" y="4581128"/>
            <a:ext cx="8388424" cy="17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7704856" cy="26754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" y="3008105"/>
            <a:ext cx="8127205" cy="23045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517232"/>
            <a:ext cx="4104456" cy="6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7453336" cy="432048"/>
          </a:xfrm>
        </p:spPr>
        <p:txBody>
          <a:bodyPr>
            <a:noAutofit/>
          </a:bodyPr>
          <a:lstStyle/>
          <a:p>
            <a:pPr algn="ctr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моментів.</a:t>
            </a:r>
            <a:endParaRPr lang="uk-UA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189954" cy="10260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262" y="4797152"/>
            <a:ext cx="2016224" cy="9187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69" y="2636912"/>
            <a:ext cx="5724128" cy="2437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35" y="4149080"/>
            <a:ext cx="6012160" cy="3128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3501008"/>
            <a:ext cx="7707957" cy="3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384376"/>
            <a:ext cx="2242037" cy="4600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010588"/>
            <a:ext cx="2151049" cy="7476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70684"/>
            <a:ext cx="8073438" cy="8498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5786639"/>
            <a:ext cx="8108934" cy="5863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6309320"/>
            <a:ext cx="1338434" cy="38157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848" y="417807"/>
            <a:ext cx="8117946" cy="27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6618" y="188639"/>
            <a:ext cx="7453336" cy="1720081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найбільшої правдоподібності. 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189954" cy="9484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0" y="2779094"/>
            <a:ext cx="8298474" cy="18740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4838898"/>
            <a:ext cx="8298668" cy="8943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9" y="5887965"/>
            <a:ext cx="8160836" cy="6373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348880"/>
            <a:ext cx="4431386" cy="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7CA355A56ECD4DB3ABC8EB0D982CD1" ma:contentTypeVersion="2" ma:contentTypeDescription="Створення нового документа." ma:contentTypeScope="" ma:versionID="5efa3f8ce4f540f992f06348e6650e4a">
  <xsd:schema xmlns:xsd="http://www.w3.org/2001/XMLSchema" xmlns:xs="http://www.w3.org/2001/XMLSchema" xmlns:p="http://schemas.microsoft.com/office/2006/metadata/properties" xmlns:ns2="688358a5-4ef1-4ca2-a483-c9eb30413a92" targetNamespace="http://schemas.microsoft.com/office/2006/metadata/properties" ma:root="true" ma:fieldsID="238bd9575fe31a888f75040e5bb5b98c" ns2:_="">
    <xsd:import namespace="688358a5-4ef1-4ca2-a483-c9eb30413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358a5-4ef1-4ca2-a483-c9eb30413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BA70CE-2B14-496E-8DF3-C70CDEB1D939}"/>
</file>

<file path=customXml/itemProps2.xml><?xml version="1.0" encoding="utf-8"?>
<ds:datastoreItem xmlns:ds="http://schemas.openxmlformats.org/officeDocument/2006/customXml" ds:itemID="{FABFFAE7-8645-4318-9F01-749732D397E6}"/>
</file>

<file path=customXml/itemProps3.xml><?xml version="1.0" encoding="utf-8"?>
<ds:datastoreItem xmlns:ds="http://schemas.openxmlformats.org/officeDocument/2006/customXml" ds:itemID="{4D8523C0-76BD-4095-8EF7-7586B5228150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561</TotalTime>
  <Words>94</Words>
  <Application>Microsoft Office PowerPoint</Application>
  <PresentationFormat>Екран (4:3)</PresentationFormat>
  <Paragraphs>21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Соседство</vt:lpstr>
      <vt:lpstr>ЛЕКЦІЯ. СТАТИСТИЧНІ ОЦІНКИ ПАРАМЕТРІВ РОЗПОДІЛУ. ЕЛЕМЕНТИ ТЕОРІЇ РЕГРЕСІЇ ТА КОРЕЛЯЦІЇ.</vt:lpstr>
      <vt:lpstr>1. Точкові оцінки.   </vt:lpstr>
      <vt:lpstr>Презентація PowerPoint</vt:lpstr>
      <vt:lpstr>Презентація PowerPoint</vt:lpstr>
      <vt:lpstr>Презентація PowerPoint</vt:lpstr>
      <vt:lpstr>Презентація PowerPoint</vt:lpstr>
      <vt:lpstr>2. Метод моментів.</vt:lpstr>
      <vt:lpstr>Презентація PowerPoint</vt:lpstr>
      <vt:lpstr>3. Метод найбільшої правдоподібності.     </vt:lpstr>
      <vt:lpstr>Презентація PowerPoint</vt:lpstr>
      <vt:lpstr>Презентація PowerPoint</vt:lpstr>
      <vt:lpstr>Презентація PowerPoint</vt:lpstr>
      <vt:lpstr> 4. Інтервальні оцінки.</vt:lpstr>
      <vt:lpstr>Презентація PowerPoint</vt:lpstr>
      <vt:lpstr>Презентація PowerPoint</vt:lpstr>
      <vt:lpstr>Презентація PowerPoint</vt:lpstr>
      <vt:lpstr>5.  Рівняння прямої лінії регресії. Лінійна кореляція.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6.  Рівняння параболічної регресії.  Параболічна кореляція.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admink</cp:lastModifiedBy>
  <cp:revision>33</cp:revision>
  <dcterms:created xsi:type="dcterms:W3CDTF">2021-02-15T19:41:01Z</dcterms:created>
  <dcterms:modified xsi:type="dcterms:W3CDTF">2021-03-18T09:43:26Z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0x0101007E7CA355A56ECD4DB3ABC8EB0D982CD1</vt:lpwstr>
  </property>
</Properties>
</file>