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4"/>
  </p:sldMasterIdLst>
  <p:notesMasterIdLst>
    <p:notesMasterId r:id="rId47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87" r:id="rId12"/>
    <p:sldId id="288" r:id="rId13"/>
    <p:sldId id="263" r:id="rId14"/>
    <p:sldId id="289" r:id="rId15"/>
    <p:sldId id="290" r:id="rId16"/>
    <p:sldId id="291" r:id="rId17"/>
    <p:sldId id="265" r:id="rId18"/>
    <p:sldId id="292" r:id="rId19"/>
    <p:sldId id="264" r:id="rId20"/>
    <p:sldId id="293" r:id="rId21"/>
    <p:sldId id="295" r:id="rId22"/>
    <p:sldId id="294" r:id="rId23"/>
    <p:sldId id="296" r:id="rId24"/>
    <p:sldId id="266" r:id="rId25"/>
    <p:sldId id="297" r:id="rId26"/>
    <p:sldId id="298" r:id="rId27"/>
    <p:sldId id="299" r:id="rId28"/>
    <p:sldId id="300" r:id="rId29"/>
    <p:sldId id="301" r:id="rId30"/>
    <p:sldId id="268" r:id="rId31"/>
    <p:sldId id="281" r:id="rId32"/>
    <p:sldId id="282" r:id="rId33"/>
    <p:sldId id="283" r:id="rId34"/>
    <p:sldId id="284" r:id="rId35"/>
    <p:sldId id="285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286" r:id="rId4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>
      <p:cViewPr varScale="1">
        <p:scale>
          <a:sx n="74" d="100"/>
          <a:sy n="74" d="100"/>
        </p:scale>
        <p:origin x="116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6C1C6D-2641-4727-B2C7-9584FD294A8A}" type="datetimeFigureOut">
              <a:rPr lang="uk-UA" smtClean="0"/>
              <a:t>06.04.2021</a:t>
            </a:fld>
            <a:endParaRPr lang="uk-UA" dirty="0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 dirty="0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723B01-001E-4EAD-B65A-0016B4B86875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84433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23B01-001E-4EAD-B65A-0016B4B86875}" type="slidenum">
              <a:rPr lang="uk-UA" smtClean="0"/>
              <a:t>10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33484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23B01-001E-4EAD-B65A-0016B4B86875}" type="slidenum">
              <a:rPr lang="uk-UA" smtClean="0"/>
              <a:t>11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44596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23B01-001E-4EAD-B65A-0016B4B86875}" type="slidenum">
              <a:rPr lang="uk-UA" smtClean="0"/>
              <a:t>12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04243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23B01-001E-4EAD-B65A-0016B4B86875}" type="slidenum">
              <a:rPr lang="uk-UA" smtClean="0"/>
              <a:t>13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41154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Зразок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06.04.2021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4111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06.04.2021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5687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06.04.2021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85179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06.04.2021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2402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06.04.2021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4009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06.04.2021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7023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06.04.2021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8341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06.04.2021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3383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06.04.2021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2177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06.04.2021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4657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06.04.2021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0999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06.04.2021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437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06.04.2021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4304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06.04.2021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5426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06.04.2021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1996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dirty="0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06.04.2021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3580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7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06.04.2021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‹№›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39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7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7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11" Type="http://schemas.openxmlformats.org/officeDocument/2006/relationships/image" Target="../media/image75.png"/><Relationship Id="rId5" Type="http://schemas.openxmlformats.org/officeDocument/2006/relationships/image" Target="../media/image36.png"/><Relationship Id="rId10" Type="http://schemas.openxmlformats.org/officeDocument/2006/relationships/image" Target="../media/image74.png"/><Relationship Id="rId4" Type="http://schemas.openxmlformats.org/officeDocument/2006/relationships/image" Target="../media/image71.png"/><Relationship Id="rId9" Type="http://schemas.openxmlformats.org/officeDocument/2006/relationships/image" Target="../media/image40.png"/><Relationship Id="rId14" Type="http://schemas.openxmlformats.org/officeDocument/2006/relationships/image" Target="../media/image7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83160" y="843099"/>
            <a:ext cx="7453336" cy="792088"/>
          </a:xfrm>
        </p:spPr>
        <p:txBody>
          <a:bodyPr>
            <a:normAutofit/>
          </a:bodyPr>
          <a:lstStyle/>
          <a:p>
            <a:pPr algn="ctr"/>
            <a:r>
              <a:rPr lang="uk-UA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ЛЕКЦІЯ. </a:t>
            </a:r>
            <a:r>
              <a:rPr lang="uk-UA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ЕЛЕМЕНТИ ДИСПЕРСІЙНОГО АНАЛІЗУ</a:t>
            </a:r>
            <a:endParaRPr lang="uk-UA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35696" y="2420888"/>
            <a:ext cx="6816860" cy="3456384"/>
          </a:xfrm>
        </p:spPr>
        <p:txBody>
          <a:bodyPr>
            <a:noAutofit/>
          </a:bodyPr>
          <a:lstStyle/>
          <a:p>
            <a:pPr marL="457200" lvl="0" indent="-457200" algn="just">
              <a:buFont typeface="+mj-lt"/>
              <a:buAutoNum type="arabicPeriod"/>
            </a:pPr>
            <a:r>
              <a:rPr lang="uk-UA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Однофакторний </a:t>
            </a:r>
            <a:r>
              <a:rPr lang="uk-UA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дисперсійний аналіз для незв’язних вибірок.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uk-UA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Однофакторний дисперсійний аналіз для зв’язних вибірок.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uk-UA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Двофакторний дисперсійний аналіз для незв’язних вибірок.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uk-UA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Двофакторний дисперсійний аналіз для зв’язних вибірок.</a:t>
            </a:r>
          </a:p>
        </p:txBody>
      </p:sp>
      <p:sp>
        <p:nvSpPr>
          <p:cNvPr id="4" name="Прямокутник 3"/>
          <p:cNvSpPr/>
          <p:nvPr/>
        </p:nvSpPr>
        <p:spPr>
          <a:xfrm>
            <a:off x="4507637" y="1743199"/>
            <a:ext cx="9284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План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98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432" y="394942"/>
            <a:ext cx="5031497" cy="496441"/>
          </a:xfrm>
          <a:prstGeom prst="rect">
            <a:avLst/>
          </a:prstGeom>
        </p:spPr>
      </p:pic>
      <p:grpSp>
        <p:nvGrpSpPr>
          <p:cNvPr id="14" name="Групувати 13"/>
          <p:cNvGrpSpPr/>
          <p:nvPr/>
        </p:nvGrpSpPr>
        <p:grpSpPr>
          <a:xfrm>
            <a:off x="708184" y="1196752"/>
            <a:ext cx="3982175" cy="912843"/>
            <a:chOff x="3779912" y="878594"/>
            <a:chExt cx="3982175" cy="912843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58139" y="878594"/>
              <a:ext cx="3303948" cy="912843"/>
            </a:xfrm>
            <a:prstGeom prst="rect">
              <a:avLst/>
            </a:prstGeom>
          </p:spPr>
        </p:pic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79912" y="1135992"/>
              <a:ext cx="373460" cy="396801"/>
            </a:xfrm>
            <a:prstGeom prst="rect">
              <a:avLst/>
            </a:prstGeom>
          </p:spPr>
        </p:pic>
      </p:grpSp>
      <p:grpSp>
        <p:nvGrpSpPr>
          <p:cNvPr id="15" name="Групувати 14"/>
          <p:cNvGrpSpPr/>
          <p:nvPr/>
        </p:nvGrpSpPr>
        <p:grpSpPr>
          <a:xfrm>
            <a:off x="4819391" y="1124744"/>
            <a:ext cx="4319281" cy="933351"/>
            <a:chOff x="3611248" y="2014202"/>
            <a:chExt cx="4319281" cy="933351"/>
          </a:xfrm>
        </p:grpSpPr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53372" y="2014202"/>
              <a:ext cx="3777157" cy="933351"/>
            </a:xfrm>
            <a:prstGeom prst="rect">
              <a:avLst/>
            </a:prstGeom>
          </p:spPr>
        </p:pic>
        <p:pic>
          <p:nvPicPr>
            <p:cNvPr id="10" name="Рисунок 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11248" y="2229125"/>
              <a:ext cx="355394" cy="432048"/>
            </a:xfrm>
            <a:prstGeom prst="rect">
              <a:avLst/>
            </a:prstGeom>
          </p:spPr>
        </p:pic>
      </p:grpSp>
      <p:grpSp>
        <p:nvGrpSpPr>
          <p:cNvPr id="16" name="Групувати 15"/>
          <p:cNvGrpSpPr/>
          <p:nvPr/>
        </p:nvGrpSpPr>
        <p:grpSpPr>
          <a:xfrm>
            <a:off x="684281" y="2348880"/>
            <a:ext cx="4150839" cy="1070082"/>
            <a:chOff x="3611248" y="3133164"/>
            <a:chExt cx="4150839" cy="1070082"/>
          </a:xfrm>
        </p:grpSpPr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70653" y="3133164"/>
              <a:ext cx="3491434" cy="1070082"/>
            </a:xfrm>
            <a:prstGeom prst="rect">
              <a:avLst/>
            </a:prstGeom>
          </p:spPr>
        </p:pic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611248" y="3502494"/>
              <a:ext cx="362918" cy="286514"/>
            </a:xfrm>
            <a:prstGeom prst="rect">
              <a:avLst/>
            </a:prstGeom>
          </p:spPr>
        </p:pic>
      </p:grpSp>
      <p:grpSp>
        <p:nvGrpSpPr>
          <p:cNvPr id="17" name="Групувати 16"/>
          <p:cNvGrpSpPr/>
          <p:nvPr/>
        </p:nvGrpSpPr>
        <p:grpSpPr>
          <a:xfrm>
            <a:off x="4636528" y="2492896"/>
            <a:ext cx="4502144" cy="649996"/>
            <a:chOff x="3637500" y="4388857"/>
            <a:chExt cx="4502144" cy="649996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179204" y="4388857"/>
              <a:ext cx="3960440" cy="649996"/>
            </a:xfrm>
            <a:prstGeom prst="rect">
              <a:avLst/>
            </a:prstGeom>
          </p:spPr>
        </p:pic>
        <p:pic>
          <p:nvPicPr>
            <p:cNvPr id="12" name="Рисунок 11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637500" y="4512028"/>
              <a:ext cx="403653" cy="403653"/>
            </a:xfrm>
            <a:prstGeom prst="rect">
              <a:avLst/>
            </a:prstGeom>
          </p:spPr>
        </p:pic>
      </p:grpSp>
      <p:pic>
        <p:nvPicPr>
          <p:cNvPr id="13" name="Рисунок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60711" y="3645024"/>
            <a:ext cx="7471316" cy="466958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43362" y="4547579"/>
            <a:ext cx="7386766" cy="767800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793463" y="5569078"/>
            <a:ext cx="4658858" cy="96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51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468199"/>
            <a:ext cx="8388424" cy="101658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64" y="1772816"/>
            <a:ext cx="8316416" cy="200151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576" y="4005064"/>
            <a:ext cx="8140098" cy="237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85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88640"/>
            <a:ext cx="8028384" cy="214741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184" y="2492896"/>
            <a:ext cx="8039296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26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16632"/>
            <a:ext cx="7812358" cy="132685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766" y="1605269"/>
            <a:ext cx="7850698" cy="88762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1920" y="2547766"/>
            <a:ext cx="2160240" cy="44514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6605" y="3147658"/>
            <a:ext cx="7569891" cy="352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39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764704"/>
            <a:ext cx="7318366" cy="246448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886" y="3573016"/>
            <a:ext cx="6181514" cy="65000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3729" y="4581128"/>
            <a:ext cx="7270759" cy="174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07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16632"/>
            <a:ext cx="7062714" cy="252028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708920"/>
            <a:ext cx="7280728" cy="214042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696" y="4849344"/>
            <a:ext cx="5570688" cy="42899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9673" y="5451402"/>
            <a:ext cx="1793204" cy="43414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1393" y="5996189"/>
            <a:ext cx="1793204" cy="407546"/>
          </a:xfrm>
          <a:prstGeom prst="rect">
            <a:avLst/>
          </a:prstGeom>
        </p:spPr>
      </p:pic>
      <p:grpSp>
        <p:nvGrpSpPr>
          <p:cNvPr id="10" name="Групувати 9"/>
          <p:cNvGrpSpPr/>
          <p:nvPr/>
        </p:nvGrpSpPr>
        <p:grpSpPr>
          <a:xfrm>
            <a:off x="3735940" y="5517232"/>
            <a:ext cx="4508468" cy="378300"/>
            <a:chOff x="3447908" y="5575594"/>
            <a:chExt cx="4508468" cy="378300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47908" y="5575594"/>
              <a:ext cx="3428348" cy="378300"/>
            </a:xfrm>
            <a:prstGeom prst="rect">
              <a:avLst/>
            </a:prstGeom>
          </p:spPr>
        </p:pic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890546" y="5602146"/>
              <a:ext cx="1065830" cy="283400"/>
            </a:xfrm>
            <a:prstGeom prst="rect">
              <a:avLst/>
            </a:prstGeom>
          </p:spPr>
        </p:pic>
      </p:grpSp>
      <p:pic>
        <p:nvPicPr>
          <p:cNvPr id="12" name="Рисунок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07171" y="6487604"/>
            <a:ext cx="5721648" cy="28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31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424936" cy="692696"/>
          </a:xfrm>
        </p:spPr>
        <p:txBody>
          <a:bodyPr>
            <a:normAutofit fontScale="90000"/>
          </a:bodyPr>
          <a:lstStyle/>
          <a:p>
            <a:pPr algn="ctr"/>
            <a:r>
              <a:rPr lang="uk-UA" sz="2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uk-UA" sz="27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z="2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Двофакторний</a:t>
            </a:r>
            <a:r>
              <a:rPr lang="uk-UA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дисперсійний аналіз для незв’язних вибірок</a:t>
            </a:r>
            <a:r>
              <a:rPr lang="uk-UA" sz="27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7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3562089"/>
            <a:ext cx="7200799" cy="2387191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980728"/>
            <a:ext cx="6840760" cy="25813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484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44624"/>
            <a:ext cx="7128792" cy="2016735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507" y="2132856"/>
            <a:ext cx="6801941" cy="4320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270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188640"/>
            <a:ext cx="5869290" cy="208823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66" y="2852936"/>
            <a:ext cx="6984722" cy="308929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728" y="2348880"/>
            <a:ext cx="4176464" cy="29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59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432" y="188640"/>
            <a:ext cx="5031497" cy="496441"/>
          </a:xfrm>
          <a:prstGeom prst="rect">
            <a:avLst/>
          </a:prstGeom>
        </p:spPr>
      </p:pic>
      <p:grpSp>
        <p:nvGrpSpPr>
          <p:cNvPr id="22" name="Групувати 21"/>
          <p:cNvGrpSpPr/>
          <p:nvPr/>
        </p:nvGrpSpPr>
        <p:grpSpPr>
          <a:xfrm>
            <a:off x="704107" y="839749"/>
            <a:ext cx="3703338" cy="853629"/>
            <a:chOff x="755576" y="1128252"/>
            <a:chExt cx="3703338" cy="853629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576" y="1356667"/>
              <a:ext cx="384160" cy="408170"/>
            </a:xfrm>
            <a:prstGeom prst="rect">
              <a:avLst/>
            </a:prstGeom>
          </p:spPr>
        </p:pic>
        <p:pic>
          <p:nvPicPr>
            <p:cNvPr id="15" name="Рисунок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7624" y="1128252"/>
              <a:ext cx="3271290" cy="853629"/>
            </a:xfrm>
            <a:prstGeom prst="rect">
              <a:avLst/>
            </a:prstGeom>
          </p:spPr>
        </p:pic>
      </p:grpSp>
      <p:grpSp>
        <p:nvGrpSpPr>
          <p:cNvPr id="23" name="Групувати 22"/>
          <p:cNvGrpSpPr/>
          <p:nvPr/>
        </p:nvGrpSpPr>
        <p:grpSpPr>
          <a:xfrm>
            <a:off x="4738852" y="878685"/>
            <a:ext cx="3717659" cy="693807"/>
            <a:chOff x="4802372" y="1288074"/>
            <a:chExt cx="3717659" cy="693807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02372" y="1318977"/>
              <a:ext cx="374422" cy="455181"/>
            </a:xfrm>
            <a:prstGeom prst="rect">
              <a:avLst/>
            </a:prstGeom>
          </p:spPr>
        </p:pic>
        <p:pic>
          <p:nvPicPr>
            <p:cNvPr id="16" name="Рисунок 1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07663" y="1288074"/>
              <a:ext cx="3312368" cy="693807"/>
            </a:xfrm>
            <a:prstGeom prst="rect">
              <a:avLst/>
            </a:prstGeom>
          </p:spPr>
        </p:pic>
      </p:grpSp>
      <p:grpSp>
        <p:nvGrpSpPr>
          <p:cNvPr id="24" name="Групувати 23"/>
          <p:cNvGrpSpPr/>
          <p:nvPr/>
        </p:nvGrpSpPr>
        <p:grpSpPr>
          <a:xfrm>
            <a:off x="3107594" y="1658184"/>
            <a:ext cx="3389052" cy="755014"/>
            <a:chOff x="3131840" y="1916832"/>
            <a:chExt cx="3389052" cy="755014"/>
          </a:xfrm>
        </p:grpSpPr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131840" y="2132856"/>
              <a:ext cx="362918" cy="286514"/>
            </a:xfrm>
            <a:prstGeom prst="rect">
              <a:avLst/>
            </a:prstGeom>
          </p:spPr>
        </p:pic>
        <p:pic>
          <p:nvPicPr>
            <p:cNvPr id="17" name="Рисунок 1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473281" y="1916832"/>
              <a:ext cx="3047611" cy="755014"/>
            </a:xfrm>
            <a:prstGeom prst="rect">
              <a:avLst/>
            </a:prstGeom>
          </p:spPr>
        </p:pic>
      </p:grpSp>
      <p:grpSp>
        <p:nvGrpSpPr>
          <p:cNvPr id="25" name="Групувати 24"/>
          <p:cNvGrpSpPr/>
          <p:nvPr/>
        </p:nvGrpSpPr>
        <p:grpSpPr>
          <a:xfrm>
            <a:off x="1673081" y="2421930"/>
            <a:ext cx="6505963" cy="919994"/>
            <a:chOff x="1691681" y="2619230"/>
            <a:chExt cx="6505963" cy="919994"/>
          </a:xfrm>
        </p:grpSpPr>
        <p:pic>
          <p:nvPicPr>
            <p:cNvPr id="14" name="Рисунок 1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691681" y="2877401"/>
              <a:ext cx="360040" cy="360040"/>
            </a:xfrm>
            <a:prstGeom prst="rect">
              <a:avLst/>
            </a:prstGeom>
          </p:spPr>
        </p:pic>
        <p:pic>
          <p:nvPicPr>
            <p:cNvPr id="18" name="Рисунок 17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217681" y="2619230"/>
              <a:ext cx="5979963" cy="919994"/>
            </a:xfrm>
            <a:prstGeom prst="rect">
              <a:avLst/>
            </a:prstGeom>
          </p:spPr>
        </p:pic>
      </p:grpSp>
      <p:grpSp>
        <p:nvGrpSpPr>
          <p:cNvPr id="26" name="Групувати 25"/>
          <p:cNvGrpSpPr/>
          <p:nvPr/>
        </p:nvGrpSpPr>
        <p:grpSpPr>
          <a:xfrm>
            <a:off x="2057099" y="3421085"/>
            <a:ext cx="4924165" cy="649391"/>
            <a:chOff x="2090679" y="3589556"/>
            <a:chExt cx="4924165" cy="649391"/>
          </a:xfrm>
        </p:grpSpPr>
        <p:pic>
          <p:nvPicPr>
            <p:cNvPr id="19" name="Рисунок 18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462861" y="3589556"/>
              <a:ext cx="4551983" cy="649391"/>
            </a:xfrm>
            <a:prstGeom prst="rect">
              <a:avLst/>
            </a:prstGeom>
          </p:spPr>
        </p:pic>
        <p:pic>
          <p:nvPicPr>
            <p:cNvPr id="20" name="Рисунок 19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090679" y="3717032"/>
              <a:ext cx="465097" cy="392426"/>
            </a:xfrm>
            <a:prstGeom prst="rect">
              <a:avLst/>
            </a:prstGeom>
          </p:spPr>
        </p:pic>
      </p:grpSp>
      <p:pic>
        <p:nvPicPr>
          <p:cNvPr id="21" name="Рисунок 2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866537" y="4005064"/>
            <a:ext cx="6493474" cy="1111672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355011" y="5085184"/>
            <a:ext cx="5889397" cy="149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55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07096" y="-27384"/>
            <a:ext cx="7453336" cy="936104"/>
          </a:xfrm>
        </p:spPr>
        <p:txBody>
          <a:bodyPr>
            <a:normAutofit fontScale="90000"/>
          </a:bodyPr>
          <a:lstStyle/>
          <a:p>
            <a:pPr algn="ctr"/>
            <a:r>
              <a:rPr lang="uk-UA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uk-UA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Однофакторний дисперсійний аналіз для незв’язних вибірок.</a:t>
            </a:r>
            <a:r>
              <a:rPr lang="uk-UA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uk-UA" sz="27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908720"/>
            <a:ext cx="7450014" cy="2115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320" y="2924944"/>
            <a:ext cx="7320152" cy="35283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178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44624"/>
            <a:ext cx="8172400" cy="168313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772816"/>
            <a:ext cx="7875879" cy="72008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2564904"/>
            <a:ext cx="7668344" cy="117974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7127" y="3861048"/>
            <a:ext cx="7884368" cy="67305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5616" y="4581128"/>
            <a:ext cx="7740352" cy="205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74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47" y="908720"/>
            <a:ext cx="7596336" cy="243840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3501008"/>
            <a:ext cx="7627084" cy="172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7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60648"/>
            <a:ext cx="8316416" cy="317468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3435328"/>
            <a:ext cx="8028384" cy="95374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463" y="4725144"/>
            <a:ext cx="7884368" cy="144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49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88640"/>
            <a:ext cx="7632848" cy="218868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492896"/>
            <a:ext cx="1570983" cy="63455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428" y="2996952"/>
            <a:ext cx="7359192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17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16632"/>
            <a:ext cx="7065877" cy="183617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1988840"/>
            <a:ext cx="6804248" cy="178313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8120" y="3717032"/>
            <a:ext cx="7254355" cy="194743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2167" y="5877272"/>
            <a:ext cx="7668344" cy="6762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03648" y="260648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03648" y="3808010"/>
            <a:ext cx="460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5028" y="2204864"/>
            <a:ext cx="486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</a:t>
            </a: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6567" y="5829685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</a:t>
            </a: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97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188640"/>
            <a:ext cx="4823744" cy="172819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56" y="2132856"/>
            <a:ext cx="4896544" cy="270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64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88639"/>
            <a:ext cx="7740353" cy="356394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4083917"/>
            <a:ext cx="7740352" cy="35319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328" y="4581128"/>
            <a:ext cx="7912955" cy="122413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137" y="5777289"/>
            <a:ext cx="7588303" cy="88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39"/>
            <a:ext cx="8424936" cy="720081"/>
          </a:xfrm>
        </p:spPr>
        <p:txBody>
          <a:bodyPr>
            <a:normAutofit fontScale="90000"/>
          </a:bodyPr>
          <a:lstStyle/>
          <a:p>
            <a:pPr algn="ctr"/>
            <a:r>
              <a:rPr lang="uk-UA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uk-UA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uk-UA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Двофакторний дисперсійний аналіз </a:t>
            </a:r>
            <a:r>
              <a:rPr lang="uk-UA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uk-UA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uk-UA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зв’язних вибірок.</a:t>
            </a:r>
            <a:endParaRPr lang="uk-UA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124744"/>
            <a:ext cx="7522572" cy="550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38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88640"/>
            <a:ext cx="5832648" cy="64135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208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980728"/>
            <a:ext cx="7740352" cy="95640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1937134"/>
            <a:ext cx="7452320" cy="346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59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88640"/>
            <a:ext cx="7812360" cy="311454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3284984"/>
            <a:ext cx="7299862" cy="308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50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60648"/>
            <a:ext cx="7452320" cy="183420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048" y="2276872"/>
            <a:ext cx="7853921" cy="361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74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88640"/>
            <a:ext cx="8172400" cy="224352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564904"/>
            <a:ext cx="8043624" cy="357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37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340768"/>
            <a:ext cx="6514580" cy="216024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3775479"/>
            <a:ext cx="7281189" cy="174175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2554" y="766873"/>
            <a:ext cx="7332283" cy="29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14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414" y="476672"/>
            <a:ext cx="7660876" cy="86409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799" y="1268760"/>
            <a:ext cx="7661670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58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008267"/>
            <a:ext cx="7992888" cy="98057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988840"/>
            <a:ext cx="7838911" cy="423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16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16632"/>
            <a:ext cx="7766944" cy="402620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790" y="4365104"/>
            <a:ext cx="7564595" cy="91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28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60648"/>
            <a:ext cx="7668344" cy="256629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826946"/>
            <a:ext cx="7506580" cy="174182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4568770"/>
            <a:ext cx="5644449" cy="100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98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476672"/>
            <a:ext cx="7128792" cy="607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90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16632"/>
            <a:ext cx="6987558" cy="367240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3" y="3717032"/>
            <a:ext cx="6192687" cy="307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23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870" y="836712"/>
            <a:ext cx="7186900" cy="158417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870" y="2636912"/>
            <a:ext cx="6751530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17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064" y="116632"/>
            <a:ext cx="7103424" cy="51880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064" y="620688"/>
            <a:ext cx="7031416" cy="195082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7704" y="2571509"/>
            <a:ext cx="7098236" cy="143355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1921" y="3861049"/>
            <a:ext cx="1872208" cy="40836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1680" y="4365104"/>
            <a:ext cx="3349856" cy="105137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10320" y="4269417"/>
            <a:ext cx="3544243" cy="101605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62437" y="5401520"/>
            <a:ext cx="7310310" cy="112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24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453" y="0"/>
            <a:ext cx="7596336" cy="127971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560" y="1306343"/>
            <a:ext cx="6519928" cy="514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41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132209"/>
            <a:ext cx="4680520" cy="3777940"/>
          </a:xfrm>
          <a:prstGeom prst="rect">
            <a:avLst/>
          </a:prstGeom>
        </p:spPr>
      </p:pic>
      <p:grpSp>
        <p:nvGrpSpPr>
          <p:cNvPr id="9" name="Групувати 8"/>
          <p:cNvGrpSpPr/>
          <p:nvPr/>
        </p:nvGrpSpPr>
        <p:grpSpPr>
          <a:xfrm>
            <a:off x="3491880" y="4149080"/>
            <a:ext cx="3318368" cy="1987243"/>
            <a:chOff x="2483769" y="4178062"/>
            <a:chExt cx="3318368" cy="1987243"/>
          </a:xfrm>
        </p:grpSpPr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56567" y="4178062"/>
              <a:ext cx="2879529" cy="518588"/>
            </a:xfrm>
            <a:prstGeom prst="rect">
              <a:avLst/>
            </a:prstGeom>
          </p:spPr>
        </p:pic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83769" y="4653137"/>
              <a:ext cx="3318368" cy="15121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551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1763688" y="2564904"/>
            <a:ext cx="6910536" cy="1307976"/>
          </a:xfrm>
        </p:spPr>
        <p:txBody>
          <a:bodyPr/>
          <a:lstStyle/>
          <a:p>
            <a:pPr algn="ctr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Дякую за увагу!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24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997" y="773024"/>
            <a:ext cx="7308304" cy="108107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350" y="1855019"/>
            <a:ext cx="7600453" cy="107916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5100" y="3270703"/>
            <a:ext cx="2301238" cy="85419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7864" y="4639629"/>
            <a:ext cx="3235710" cy="4036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7704" y="5417739"/>
            <a:ext cx="4320480" cy="25578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9672" y="5949280"/>
            <a:ext cx="7359969" cy="54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55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060848"/>
            <a:ext cx="6922921" cy="104240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062" y="3165922"/>
            <a:ext cx="1720073" cy="31853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9905" y="3484453"/>
            <a:ext cx="6408712" cy="315379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9198" y="511759"/>
            <a:ext cx="7020810" cy="133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74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548680"/>
            <a:ext cx="8019863" cy="552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5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356" y="404664"/>
            <a:ext cx="4439988" cy="187941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8748" y="2347143"/>
            <a:ext cx="4665620" cy="4834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2833" y="4437112"/>
            <a:ext cx="4319527" cy="131383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8932" y="2996952"/>
            <a:ext cx="2831300" cy="45300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3560" y="3573016"/>
            <a:ext cx="3908760" cy="469052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6048" y="5750942"/>
            <a:ext cx="4005992" cy="82106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08104" y="5958915"/>
            <a:ext cx="2631455" cy="37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68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16632"/>
            <a:ext cx="8496944" cy="576064"/>
          </a:xfrm>
        </p:spPr>
        <p:txBody>
          <a:bodyPr>
            <a:noAutofit/>
          </a:bodyPr>
          <a:lstStyle/>
          <a:p>
            <a:pPr algn="ctr"/>
            <a:r>
              <a:rPr lang="uk-UA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uk-UA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Однофакторний дисперсійний аналіз для зв’язних вибірок.</a:t>
            </a:r>
          </a:p>
        </p:txBody>
      </p:sp>
      <p:pic>
        <p:nvPicPr>
          <p:cNvPr id="3" name="Рисунок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836712"/>
            <a:ext cx="7200800" cy="3384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176" y="4203247"/>
            <a:ext cx="7020272" cy="244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81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асмо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Пасмо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асмо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7E7CA355A56ECD4DB3ABC8EB0D982CD1" ma:contentTypeVersion="2" ma:contentTypeDescription="Створення нового документа." ma:contentTypeScope="" ma:versionID="5efa3f8ce4f540f992f06348e6650e4a">
  <xsd:schema xmlns:xsd="http://www.w3.org/2001/XMLSchema" xmlns:xs="http://www.w3.org/2001/XMLSchema" xmlns:p="http://schemas.microsoft.com/office/2006/metadata/properties" xmlns:ns2="688358a5-4ef1-4ca2-a483-c9eb30413a92" targetNamespace="http://schemas.microsoft.com/office/2006/metadata/properties" ma:root="true" ma:fieldsID="238bd9575fe31a888f75040e5bb5b98c" ns2:_="">
    <xsd:import namespace="688358a5-4ef1-4ca2-a483-c9eb30413a9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8358a5-4ef1-4ca2-a483-c9eb30413a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вмісту"/>
        <xsd:element ref="dc:title" minOccurs="0" maxOccurs="1" ma:index="4" ma:displayName="Заголовок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8523C0-76BD-4095-8EF7-7586B5228150}">
  <ds:schemaRefs>
    <ds:schemaRef ds:uri="http://schemas.microsoft.com/office/2006/metadata/properties"/>
    <ds:schemaRef ds:uri="688358a5-4ef1-4ca2-a483-c9eb30413a92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  <ds:schemaRef ds:uri="http://purl.org/dc/terms/"/>
    <ds:schemaRef ds:uri="http://purl.org/dc/elements/1.1/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5EB4B06B-9AE6-4D3D-869C-DC4566570B25}"/>
</file>

<file path=customXml/itemProps3.xml><?xml version="1.0" encoding="utf-8"?>
<ds:datastoreItem xmlns:ds="http://schemas.openxmlformats.org/officeDocument/2006/customXml" ds:itemID="{FABFFAE7-8645-4318-9F01-749732D397E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1269</TotalTime>
  <Words>80</Words>
  <Application>Microsoft Office PowerPoint</Application>
  <PresentationFormat>Екран (4:3)</PresentationFormat>
  <Paragraphs>19</Paragraphs>
  <Slides>42</Slides>
  <Notes>4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42</vt:i4>
      </vt:variant>
    </vt:vector>
  </HeadingPairs>
  <TitlesOfParts>
    <vt:vector size="48" baseType="lpstr">
      <vt:lpstr>Arial</vt:lpstr>
      <vt:lpstr>Calibri</vt:lpstr>
      <vt:lpstr>Century Gothic</vt:lpstr>
      <vt:lpstr>Times New Roman</vt:lpstr>
      <vt:lpstr>Wingdings 3</vt:lpstr>
      <vt:lpstr>Пасмо</vt:lpstr>
      <vt:lpstr>ЛЕКЦІЯ. ЕЛЕМЕНТИ ДИСПЕРСІЙНОГО АНАЛІЗУ</vt:lpstr>
      <vt:lpstr>1. Однофакторний дисперсійний аналіз для незв’язних вибірок. 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2. Однофакторний дисперсійний аналіз для зв’язних вибірок.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3. Двофакторний дисперсійний аналіз для незв’язних вибірок.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 4. Двофакторний дисперсійний аналіз  для зв’язних вибірок.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Дякую за увагу!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admink</cp:lastModifiedBy>
  <cp:revision>67</cp:revision>
  <dcterms:created xsi:type="dcterms:W3CDTF">2021-02-15T19:41:01Z</dcterms:created>
  <dcterms:modified xsi:type="dcterms:W3CDTF">2021-04-06T12:09:31Z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0x0101007E7CA355A56ECD4DB3ABC8EB0D982CD1</vt:lpwstr>
  </property>
</Properties>
</file>