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8" r:id="rId5"/>
    <p:sldId id="259" r:id="rId6"/>
    <p:sldId id="260" r:id="rId7"/>
    <p:sldId id="261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5" r:id="rId21"/>
    <p:sldId id="276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mai Akula" userId="9a7e4ecba28fa1de" providerId="LiveId" clId="{DD795481-15EF-446F-AD31-93E95343AE0E}"/>
    <pc:docChg chg="undo custSel addSld delSld modSld">
      <pc:chgData name="Kiranmai Akula" userId="9a7e4ecba28fa1de" providerId="LiveId" clId="{DD795481-15EF-446F-AD31-93E95343AE0E}" dt="2024-05-03T05:41:30.765" v="794" actId="47"/>
      <pc:docMkLst>
        <pc:docMk/>
      </pc:docMkLst>
      <pc:sldChg chg="modSp mod">
        <pc:chgData name="Kiranmai Akula" userId="9a7e4ecba28fa1de" providerId="LiveId" clId="{DD795481-15EF-446F-AD31-93E95343AE0E}" dt="2024-05-02T20:03:56.981" v="1" actId="1038"/>
        <pc:sldMkLst>
          <pc:docMk/>
          <pc:sldMk cId="2717485546" sldId="256"/>
        </pc:sldMkLst>
        <pc:spChg chg="mod">
          <ac:chgData name="Kiranmai Akula" userId="9a7e4ecba28fa1de" providerId="LiveId" clId="{DD795481-15EF-446F-AD31-93E95343AE0E}" dt="2024-05-02T20:03:56.981" v="1" actId="1038"/>
          <ac:spMkLst>
            <pc:docMk/>
            <pc:sldMk cId="2717485546" sldId="256"/>
            <ac:spMk id="2" creationId="{B012BF53-CAC1-EB9A-A22A-ED15975C49FC}"/>
          </ac:spMkLst>
        </pc:spChg>
        <pc:spChg chg="mod">
          <ac:chgData name="Kiranmai Akula" userId="9a7e4ecba28fa1de" providerId="LiveId" clId="{DD795481-15EF-446F-AD31-93E95343AE0E}" dt="2024-05-02T20:03:56.981" v="1" actId="1038"/>
          <ac:spMkLst>
            <pc:docMk/>
            <pc:sldMk cId="2717485546" sldId="256"/>
            <ac:spMk id="4" creationId="{58CA4A8C-AB4F-EBE9-8345-B59371E6A846}"/>
          </ac:spMkLst>
        </pc:spChg>
        <pc:spChg chg="mod">
          <ac:chgData name="Kiranmai Akula" userId="9a7e4ecba28fa1de" providerId="LiveId" clId="{DD795481-15EF-446F-AD31-93E95343AE0E}" dt="2024-05-02T20:03:56.981" v="1" actId="1038"/>
          <ac:spMkLst>
            <pc:docMk/>
            <pc:sldMk cId="2717485546" sldId="256"/>
            <ac:spMk id="10" creationId="{736FA86D-74E0-83B8-463D-D0771B8FD700}"/>
          </ac:spMkLst>
        </pc:spChg>
        <pc:spChg chg="mod">
          <ac:chgData name="Kiranmai Akula" userId="9a7e4ecba28fa1de" providerId="LiveId" clId="{DD795481-15EF-446F-AD31-93E95343AE0E}" dt="2024-05-02T20:03:56.981" v="1" actId="1038"/>
          <ac:spMkLst>
            <pc:docMk/>
            <pc:sldMk cId="2717485546" sldId="256"/>
            <ac:spMk id="11" creationId="{02E7EC3E-6EB7-8A26-4868-3CE8D28B6863}"/>
          </ac:spMkLst>
        </pc:spChg>
        <pc:picChg chg="mod">
          <ac:chgData name="Kiranmai Akula" userId="9a7e4ecba28fa1de" providerId="LiveId" clId="{DD795481-15EF-446F-AD31-93E95343AE0E}" dt="2024-05-02T20:03:56.981" v="1" actId="1038"/>
          <ac:picMkLst>
            <pc:docMk/>
            <pc:sldMk cId="2717485546" sldId="256"/>
            <ac:picMk id="9" creationId="{60E38843-C3A7-3B4C-7075-475E315894D9}"/>
          </ac:picMkLst>
        </pc:picChg>
      </pc:sldChg>
      <pc:sldChg chg="addSp delSp modSp mod">
        <pc:chgData name="Kiranmai Akula" userId="9a7e4ecba28fa1de" providerId="LiveId" clId="{DD795481-15EF-446F-AD31-93E95343AE0E}" dt="2024-05-03T04:47:25.016" v="474" actId="20577"/>
        <pc:sldMkLst>
          <pc:docMk/>
          <pc:sldMk cId="3561883471" sldId="257"/>
        </pc:sldMkLst>
        <pc:spChg chg="mod">
          <ac:chgData name="Kiranmai Akula" userId="9a7e4ecba28fa1de" providerId="LiveId" clId="{DD795481-15EF-446F-AD31-93E95343AE0E}" dt="2024-05-03T04:47:25.016" v="474" actId="20577"/>
          <ac:spMkLst>
            <pc:docMk/>
            <pc:sldMk cId="3561883471" sldId="257"/>
            <ac:spMk id="10" creationId="{0847D16B-2540-0C60-C79A-004F05906777}"/>
          </ac:spMkLst>
        </pc:spChg>
        <pc:picChg chg="del mod">
          <ac:chgData name="Kiranmai Akula" userId="9a7e4ecba28fa1de" providerId="LiveId" clId="{DD795481-15EF-446F-AD31-93E95343AE0E}" dt="2024-05-03T04:01:12.964" v="278" actId="478"/>
          <ac:picMkLst>
            <pc:docMk/>
            <pc:sldMk cId="3561883471" sldId="257"/>
            <ac:picMk id="7" creationId="{06E5FEB6-466B-6A62-81E7-35C64A3D0C98}"/>
          </ac:picMkLst>
        </pc:picChg>
        <pc:picChg chg="add mod">
          <ac:chgData name="Kiranmai Akula" userId="9a7e4ecba28fa1de" providerId="LiveId" clId="{DD795481-15EF-446F-AD31-93E95343AE0E}" dt="2024-05-03T04:01:23.896" v="282" actId="14100"/>
          <ac:picMkLst>
            <pc:docMk/>
            <pc:sldMk cId="3561883471" sldId="257"/>
            <ac:picMk id="8" creationId="{4F4F6E6D-05C6-91F3-FB80-F8437389FABA}"/>
          </ac:picMkLst>
        </pc:picChg>
      </pc:sldChg>
      <pc:sldChg chg="delSp mod">
        <pc:chgData name="Kiranmai Akula" userId="9a7e4ecba28fa1de" providerId="LiveId" clId="{DD795481-15EF-446F-AD31-93E95343AE0E}" dt="2024-05-03T04:53:32.796" v="645" actId="478"/>
        <pc:sldMkLst>
          <pc:docMk/>
          <pc:sldMk cId="4255927609" sldId="259"/>
        </pc:sldMkLst>
        <pc:picChg chg="del">
          <ac:chgData name="Kiranmai Akula" userId="9a7e4ecba28fa1de" providerId="LiveId" clId="{DD795481-15EF-446F-AD31-93E95343AE0E}" dt="2024-05-03T04:53:32.796" v="645" actId="478"/>
          <ac:picMkLst>
            <pc:docMk/>
            <pc:sldMk cId="4255927609" sldId="259"/>
            <ac:picMk id="4" creationId="{E0BA4674-229D-3593-02CB-56D1A9D114C3}"/>
          </ac:picMkLst>
        </pc:picChg>
      </pc:sldChg>
      <pc:sldChg chg="addSp modSp mod">
        <pc:chgData name="Kiranmai Akula" userId="9a7e4ecba28fa1de" providerId="LiveId" clId="{DD795481-15EF-446F-AD31-93E95343AE0E}" dt="2024-05-03T04:11:15.983" v="295" actId="20577"/>
        <pc:sldMkLst>
          <pc:docMk/>
          <pc:sldMk cId="3397593765" sldId="261"/>
        </pc:sldMkLst>
        <pc:spChg chg="add mod">
          <ac:chgData name="Kiranmai Akula" userId="9a7e4ecba28fa1de" providerId="LiveId" clId="{DD795481-15EF-446F-AD31-93E95343AE0E}" dt="2024-05-03T04:11:15.983" v="295" actId="20577"/>
          <ac:spMkLst>
            <pc:docMk/>
            <pc:sldMk cId="3397593765" sldId="261"/>
            <ac:spMk id="5" creationId="{702C5676-8527-7C15-B3D3-DDA323346299}"/>
          </ac:spMkLst>
        </pc:spChg>
        <pc:cxnChg chg="add mod">
          <ac:chgData name="Kiranmai Akula" userId="9a7e4ecba28fa1de" providerId="LiveId" clId="{DD795481-15EF-446F-AD31-93E95343AE0E}" dt="2024-05-03T04:11:06.178" v="293" actId="1076"/>
          <ac:cxnSpMkLst>
            <pc:docMk/>
            <pc:sldMk cId="3397593765" sldId="261"/>
            <ac:cxnSpMk id="6" creationId="{28DC7CD9-C8B4-3027-5021-83E75EF2C100}"/>
          </ac:cxnSpMkLst>
        </pc:cxnChg>
      </pc:sldChg>
      <pc:sldChg chg="modSp mod">
        <pc:chgData name="Kiranmai Akula" userId="9a7e4ecba28fa1de" providerId="LiveId" clId="{DD795481-15EF-446F-AD31-93E95343AE0E}" dt="2024-05-03T04:53:49.068" v="646" actId="1036"/>
        <pc:sldMkLst>
          <pc:docMk/>
          <pc:sldMk cId="2724811514" sldId="263"/>
        </pc:sldMkLst>
        <pc:picChg chg="mod">
          <ac:chgData name="Kiranmai Akula" userId="9a7e4ecba28fa1de" providerId="LiveId" clId="{DD795481-15EF-446F-AD31-93E95343AE0E}" dt="2024-05-03T04:53:49.068" v="646" actId="1036"/>
          <ac:picMkLst>
            <pc:docMk/>
            <pc:sldMk cId="2724811514" sldId="263"/>
            <ac:picMk id="7" creationId="{9B67EAB3-28E4-46D1-11BA-DEBB37EFF9BE}"/>
          </ac:picMkLst>
        </pc:picChg>
      </pc:sldChg>
      <pc:sldChg chg="addSp modSp mod">
        <pc:chgData name="Kiranmai Akula" userId="9a7e4ecba28fa1de" providerId="LiveId" clId="{DD795481-15EF-446F-AD31-93E95343AE0E}" dt="2024-05-03T04:28:47.205" v="389" actId="20577"/>
        <pc:sldMkLst>
          <pc:docMk/>
          <pc:sldMk cId="2212888798" sldId="265"/>
        </pc:sldMkLst>
        <pc:spChg chg="add mod">
          <ac:chgData name="Kiranmai Akula" userId="9a7e4ecba28fa1de" providerId="LiveId" clId="{DD795481-15EF-446F-AD31-93E95343AE0E}" dt="2024-05-03T04:28:32.810" v="385" actId="20577"/>
          <ac:spMkLst>
            <pc:docMk/>
            <pc:sldMk cId="2212888798" sldId="265"/>
            <ac:spMk id="129" creationId="{0C728217-BD74-52D6-FB42-DC020CF67E61}"/>
          </ac:spMkLst>
        </pc:spChg>
        <pc:spChg chg="add mod">
          <ac:chgData name="Kiranmai Akula" userId="9a7e4ecba28fa1de" providerId="LiveId" clId="{DD795481-15EF-446F-AD31-93E95343AE0E}" dt="2024-05-03T04:28:47.205" v="389" actId="20577"/>
          <ac:spMkLst>
            <pc:docMk/>
            <pc:sldMk cId="2212888798" sldId="265"/>
            <ac:spMk id="130" creationId="{A8CEF657-6EF6-C070-8DE8-22D7310FC3C2}"/>
          </ac:spMkLst>
        </pc:spChg>
        <pc:cxnChg chg="add mod">
          <ac:chgData name="Kiranmai Akula" userId="9a7e4ecba28fa1de" providerId="LiveId" clId="{DD795481-15EF-446F-AD31-93E95343AE0E}" dt="2024-05-03T04:26:03.003" v="341" actId="17032"/>
          <ac:cxnSpMkLst>
            <pc:docMk/>
            <pc:sldMk cId="2212888798" sldId="265"/>
            <ac:cxnSpMk id="34" creationId="{7C22BFF0-BE06-AB71-A9EB-4279EB9A3523}"/>
          </ac:cxnSpMkLst>
        </pc:cxnChg>
        <pc:cxnChg chg="add mod">
          <ac:chgData name="Kiranmai Akula" userId="9a7e4ecba28fa1de" providerId="LiveId" clId="{DD795481-15EF-446F-AD31-93E95343AE0E}" dt="2024-05-03T04:26:56.776" v="355" actId="14100"/>
          <ac:cxnSpMkLst>
            <pc:docMk/>
            <pc:sldMk cId="2212888798" sldId="265"/>
            <ac:cxnSpMk id="46" creationId="{C824A1C3-A2F6-F2CA-1DBD-127FA9334CBE}"/>
          </ac:cxnSpMkLst>
        </pc:cxnChg>
        <pc:cxnChg chg="add mod">
          <ac:chgData name="Kiranmai Akula" userId="9a7e4ecba28fa1de" providerId="LiveId" clId="{DD795481-15EF-446F-AD31-93E95343AE0E}" dt="2024-05-03T04:26:47.809" v="353" actId="14100"/>
          <ac:cxnSpMkLst>
            <pc:docMk/>
            <pc:sldMk cId="2212888798" sldId="265"/>
            <ac:cxnSpMk id="65" creationId="{C3301AA3-2332-F41A-5099-38133AF4F601}"/>
          </ac:cxnSpMkLst>
        </pc:cxnChg>
        <pc:cxnChg chg="add mod">
          <ac:chgData name="Kiranmai Akula" userId="9a7e4ecba28fa1de" providerId="LiveId" clId="{DD795481-15EF-446F-AD31-93E95343AE0E}" dt="2024-05-03T04:27:08.690" v="359" actId="14100"/>
          <ac:cxnSpMkLst>
            <pc:docMk/>
            <pc:sldMk cId="2212888798" sldId="265"/>
            <ac:cxnSpMk id="89" creationId="{C9AB0A79-4DE4-4CAC-2623-7D9C167797F4}"/>
          </ac:cxnSpMkLst>
        </pc:cxnChg>
        <pc:cxnChg chg="add mod">
          <ac:chgData name="Kiranmai Akula" userId="9a7e4ecba28fa1de" providerId="LiveId" clId="{DD795481-15EF-446F-AD31-93E95343AE0E}" dt="2024-05-03T04:27:18.235" v="361" actId="1076"/>
          <ac:cxnSpMkLst>
            <pc:docMk/>
            <pc:sldMk cId="2212888798" sldId="265"/>
            <ac:cxnSpMk id="95" creationId="{63408431-FB5D-1EBC-89F8-24CA0310485A}"/>
          </ac:cxnSpMkLst>
        </pc:cxnChg>
        <pc:cxnChg chg="add mod">
          <ac:chgData name="Kiranmai Akula" userId="9a7e4ecba28fa1de" providerId="LiveId" clId="{DD795481-15EF-446F-AD31-93E95343AE0E}" dt="2024-05-03T04:27:52.623" v="372" actId="14100"/>
          <ac:cxnSpMkLst>
            <pc:docMk/>
            <pc:sldMk cId="2212888798" sldId="265"/>
            <ac:cxnSpMk id="96" creationId="{F2A7C029-41FE-808E-E6AC-53792C392FBF}"/>
          </ac:cxnSpMkLst>
        </pc:cxnChg>
        <pc:cxnChg chg="add mod">
          <ac:chgData name="Kiranmai Akula" userId="9a7e4ecba28fa1de" providerId="LiveId" clId="{DD795481-15EF-446F-AD31-93E95343AE0E}" dt="2024-05-03T04:27:46.658" v="371" actId="14100"/>
          <ac:cxnSpMkLst>
            <pc:docMk/>
            <pc:sldMk cId="2212888798" sldId="265"/>
            <ac:cxnSpMk id="105" creationId="{074D1E5C-7AA9-CE6E-A679-CF0EA6908B82}"/>
          </ac:cxnSpMkLst>
        </pc:cxnChg>
        <pc:cxnChg chg="add mod">
          <ac:chgData name="Kiranmai Akula" userId="9a7e4ecba28fa1de" providerId="LiveId" clId="{DD795481-15EF-446F-AD31-93E95343AE0E}" dt="2024-05-03T04:27:59.952" v="374" actId="1076"/>
          <ac:cxnSpMkLst>
            <pc:docMk/>
            <pc:sldMk cId="2212888798" sldId="265"/>
            <ac:cxnSpMk id="109" creationId="{4478563F-B0C0-C5D7-287D-256C33331EF5}"/>
          </ac:cxnSpMkLst>
        </pc:cxnChg>
        <pc:cxnChg chg="add mod">
          <ac:chgData name="Kiranmai Akula" userId="9a7e4ecba28fa1de" providerId="LiveId" clId="{DD795481-15EF-446F-AD31-93E95343AE0E}" dt="2024-05-03T04:28:08.881" v="376" actId="13822"/>
          <ac:cxnSpMkLst>
            <pc:docMk/>
            <pc:sldMk cId="2212888798" sldId="265"/>
            <ac:cxnSpMk id="111" creationId="{B5AAED69-486D-68F1-5377-31641C75AEFF}"/>
          </ac:cxnSpMkLst>
        </pc:cxnChg>
        <pc:cxnChg chg="add mod">
          <ac:chgData name="Kiranmai Akula" userId="9a7e4ecba28fa1de" providerId="LiveId" clId="{DD795481-15EF-446F-AD31-93E95343AE0E}" dt="2024-05-03T04:28:23.515" v="381" actId="14100"/>
          <ac:cxnSpMkLst>
            <pc:docMk/>
            <pc:sldMk cId="2212888798" sldId="265"/>
            <ac:cxnSpMk id="112" creationId="{8B928B2D-F47B-DFE7-E67A-8823D3F85FEB}"/>
          </ac:cxnSpMkLst>
        </pc:cxnChg>
      </pc:sldChg>
      <pc:sldChg chg="addSp modSp mod">
        <pc:chgData name="Kiranmai Akula" userId="9a7e4ecba28fa1de" providerId="LiveId" clId="{DD795481-15EF-446F-AD31-93E95343AE0E}" dt="2024-05-03T04:12:14.573" v="309" actId="20577"/>
        <pc:sldMkLst>
          <pc:docMk/>
          <pc:sldMk cId="3697372462" sldId="266"/>
        </pc:sldMkLst>
        <pc:spChg chg="mod">
          <ac:chgData name="Kiranmai Akula" userId="9a7e4ecba28fa1de" providerId="LiveId" clId="{DD795481-15EF-446F-AD31-93E95343AE0E}" dt="2024-05-03T04:11:43.808" v="300" actId="1076"/>
          <ac:spMkLst>
            <pc:docMk/>
            <pc:sldMk cId="3697372462" sldId="266"/>
            <ac:spMk id="9" creationId="{3F1C7D09-D9E6-9D8B-E248-69BF1BD5AC81}"/>
          </ac:spMkLst>
        </pc:spChg>
        <pc:spChg chg="add mod">
          <ac:chgData name="Kiranmai Akula" userId="9a7e4ecba28fa1de" providerId="LiveId" clId="{DD795481-15EF-446F-AD31-93E95343AE0E}" dt="2024-05-03T04:12:14.573" v="309" actId="20577"/>
          <ac:spMkLst>
            <pc:docMk/>
            <pc:sldMk cId="3697372462" sldId="266"/>
            <ac:spMk id="14" creationId="{9093771C-FE77-17AE-A376-C60469D07360}"/>
          </ac:spMkLst>
        </pc:spChg>
        <pc:cxnChg chg="add mod">
          <ac:chgData name="Kiranmai Akula" userId="9a7e4ecba28fa1de" providerId="LiveId" clId="{DD795481-15EF-446F-AD31-93E95343AE0E}" dt="2024-05-03T04:11:53.330" v="301" actId="14100"/>
          <ac:cxnSpMkLst>
            <pc:docMk/>
            <pc:sldMk cId="3697372462" sldId="266"/>
            <ac:cxnSpMk id="5" creationId="{15C1ACB5-C99B-7B2F-85A5-7C108C97EB95}"/>
          </ac:cxnSpMkLst>
        </pc:cxnChg>
        <pc:cxnChg chg="mod">
          <ac:chgData name="Kiranmai Akula" userId="9a7e4ecba28fa1de" providerId="LiveId" clId="{DD795481-15EF-446F-AD31-93E95343AE0E}" dt="2024-05-03T04:11:43.808" v="300" actId="1076"/>
          <ac:cxnSpMkLst>
            <pc:docMk/>
            <pc:sldMk cId="3697372462" sldId="266"/>
            <ac:cxnSpMk id="33" creationId="{316CAC94-BACB-C1BA-D827-E5FEDFCD385E}"/>
          </ac:cxnSpMkLst>
        </pc:cxnChg>
        <pc:cxnChg chg="mod">
          <ac:chgData name="Kiranmai Akula" userId="9a7e4ecba28fa1de" providerId="LiveId" clId="{DD795481-15EF-446F-AD31-93E95343AE0E}" dt="2024-05-03T04:11:43.808" v="300" actId="1076"/>
          <ac:cxnSpMkLst>
            <pc:docMk/>
            <pc:sldMk cId="3697372462" sldId="266"/>
            <ac:cxnSpMk id="38" creationId="{2F7DB113-78A9-81EE-7BD4-52DB4EF7DE85}"/>
          </ac:cxnSpMkLst>
        </pc:cxnChg>
      </pc:sldChg>
      <pc:sldChg chg="addSp modSp mod">
        <pc:chgData name="Kiranmai Akula" userId="9a7e4ecba28fa1de" providerId="LiveId" clId="{DD795481-15EF-446F-AD31-93E95343AE0E}" dt="2024-05-03T04:13:15.248" v="325" actId="20577"/>
        <pc:sldMkLst>
          <pc:docMk/>
          <pc:sldMk cId="3671650718" sldId="268"/>
        </pc:sldMkLst>
        <pc:spChg chg="mod">
          <ac:chgData name="Kiranmai Akula" userId="9a7e4ecba28fa1de" providerId="LiveId" clId="{DD795481-15EF-446F-AD31-93E95343AE0E}" dt="2024-05-03T04:12:33.812" v="314" actId="1076"/>
          <ac:spMkLst>
            <pc:docMk/>
            <pc:sldMk cId="3671650718" sldId="268"/>
            <ac:spMk id="9" creationId="{3F1C7D09-D9E6-9D8B-E248-69BF1BD5AC81}"/>
          </ac:spMkLst>
        </pc:spChg>
        <pc:spChg chg="add mod">
          <ac:chgData name="Kiranmai Akula" userId="9a7e4ecba28fa1de" providerId="LiveId" clId="{DD795481-15EF-446F-AD31-93E95343AE0E}" dt="2024-05-03T04:13:15.248" v="325" actId="20577"/>
          <ac:spMkLst>
            <pc:docMk/>
            <pc:sldMk cId="3671650718" sldId="268"/>
            <ac:spMk id="12" creationId="{ADD16555-8281-7D1D-5DDB-889B3B985577}"/>
          </ac:spMkLst>
        </pc:spChg>
        <pc:cxnChg chg="add mod">
          <ac:chgData name="Kiranmai Akula" userId="9a7e4ecba28fa1de" providerId="LiveId" clId="{DD795481-15EF-446F-AD31-93E95343AE0E}" dt="2024-05-03T04:13:11.920" v="324" actId="14100"/>
          <ac:cxnSpMkLst>
            <pc:docMk/>
            <pc:sldMk cId="3671650718" sldId="268"/>
            <ac:cxnSpMk id="4" creationId="{0D99AB73-52AA-1FFF-9C38-B1F7E2FCC9AF}"/>
          </ac:cxnSpMkLst>
        </pc:cxnChg>
        <pc:cxnChg chg="mod">
          <ac:chgData name="Kiranmai Akula" userId="9a7e4ecba28fa1de" providerId="LiveId" clId="{DD795481-15EF-446F-AD31-93E95343AE0E}" dt="2024-05-03T04:12:33.812" v="314" actId="1076"/>
          <ac:cxnSpMkLst>
            <pc:docMk/>
            <pc:sldMk cId="3671650718" sldId="268"/>
            <ac:cxnSpMk id="33" creationId="{316CAC94-BACB-C1BA-D827-E5FEDFCD385E}"/>
          </ac:cxnSpMkLst>
        </pc:cxnChg>
        <pc:cxnChg chg="mod">
          <ac:chgData name="Kiranmai Akula" userId="9a7e4ecba28fa1de" providerId="LiveId" clId="{DD795481-15EF-446F-AD31-93E95343AE0E}" dt="2024-05-03T04:12:33.812" v="314" actId="1076"/>
          <ac:cxnSpMkLst>
            <pc:docMk/>
            <pc:sldMk cId="3671650718" sldId="268"/>
            <ac:cxnSpMk id="38" creationId="{2F7DB113-78A9-81EE-7BD4-52DB4EF7DE85}"/>
          </ac:cxnSpMkLst>
        </pc:cxnChg>
      </pc:sldChg>
      <pc:sldChg chg="addSp modSp mod">
        <pc:chgData name="Kiranmai Akula" userId="9a7e4ecba28fa1de" providerId="LiveId" clId="{DD795481-15EF-446F-AD31-93E95343AE0E}" dt="2024-05-03T04:13:50.576" v="335" actId="1076"/>
        <pc:sldMkLst>
          <pc:docMk/>
          <pc:sldMk cId="3778375096" sldId="270"/>
        </pc:sldMkLst>
        <pc:spChg chg="add mod">
          <ac:chgData name="Kiranmai Akula" userId="9a7e4ecba28fa1de" providerId="LiveId" clId="{DD795481-15EF-446F-AD31-93E95343AE0E}" dt="2024-05-03T04:13:50.576" v="335" actId="1076"/>
          <ac:spMkLst>
            <pc:docMk/>
            <pc:sldMk cId="3778375096" sldId="270"/>
            <ac:spMk id="13" creationId="{670413D3-FC8B-3216-9236-AABA056F09F8}"/>
          </ac:spMkLst>
        </pc:spChg>
        <pc:cxnChg chg="add mod">
          <ac:chgData name="Kiranmai Akula" userId="9a7e4ecba28fa1de" providerId="LiveId" clId="{DD795481-15EF-446F-AD31-93E95343AE0E}" dt="2024-05-03T04:13:33.711" v="328" actId="14100"/>
          <ac:cxnSpMkLst>
            <pc:docMk/>
            <pc:sldMk cId="3778375096" sldId="270"/>
            <ac:cxnSpMk id="8" creationId="{3D3FDBD3-9B7D-93CC-C4A8-8160394D7F40}"/>
          </ac:cxnSpMkLst>
        </pc:cxnChg>
      </pc:sldChg>
      <pc:sldChg chg="modSp mod">
        <pc:chgData name="Kiranmai Akula" userId="9a7e4ecba28fa1de" providerId="LiveId" clId="{DD795481-15EF-446F-AD31-93E95343AE0E}" dt="2024-05-03T04:47:17.169" v="470" actId="20577"/>
        <pc:sldMkLst>
          <pc:docMk/>
          <pc:sldMk cId="316585492" sldId="274"/>
        </pc:sldMkLst>
        <pc:spChg chg="mod">
          <ac:chgData name="Kiranmai Akula" userId="9a7e4ecba28fa1de" providerId="LiveId" clId="{DD795481-15EF-446F-AD31-93E95343AE0E}" dt="2024-05-03T04:47:17.169" v="470" actId="20577"/>
          <ac:spMkLst>
            <pc:docMk/>
            <pc:sldMk cId="316585492" sldId="274"/>
            <ac:spMk id="3" creationId="{D3B26AE5-F909-959D-8A19-89001B12B44F}"/>
          </ac:spMkLst>
        </pc:spChg>
      </pc:sldChg>
      <pc:sldChg chg="addSp modSp mod">
        <pc:chgData name="Kiranmai Akula" userId="9a7e4ecba28fa1de" providerId="LiveId" clId="{DD795481-15EF-446F-AD31-93E95343AE0E}" dt="2024-05-03T05:22:20.814" v="783" actId="20577"/>
        <pc:sldMkLst>
          <pc:docMk/>
          <pc:sldMk cId="3525425621" sldId="275"/>
        </pc:sldMkLst>
        <pc:spChg chg="mod">
          <ac:chgData name="Kiranmai Akula" userId="9a7e4ecba28fa1de" providerId="LiveId" clId="{DD795481-15EF-446F-AD31-93E95343AE0E}" dt="2024-05-03T05:22:20.814" v="783" actId="20577"/>
          <ac:spMkLst>
            <pc:docMk/>
            <pc:sldMk cId="3525425621" sldId="275"/>
            <ac:spMk id="3" creationId="{9AE8BC09-85C1-2B40-9496-AA4F53FAEF46}"/>
          </ac:spMkLst>
        </pc:spChg>
        <pc:spChg chg="add mod">
          <ac:chgData name="Kiranmai Akula" userId="9a7e4ecba28fa1de" providerId="LiveId" clId="{DD795481-15EF-446F-AD31-93E95343AE0E}" dt="2024-05-03T05:18:11.832" v="753" actId="1076"/>
          <ac:spMkLst>
            <pc:docMk/>
            <pc:sldMk cId="3525425621" sldId="275"/>
            <ac:spMk id="6" creationId="{2D08F490-D3DE-9151-514B-4FF6E5773102}"/>
          </ac:spMkLst>
        </pc:spChg>
        <pc:spChg chg="add mod">
          <ac:chgData name="Kiranmai Akula" userId="9a7e4ecba28fa1de" providerId="LiveId" clId="{DD795481-15EF-446F-AD31-93E95343AE0E}" dt="2024-05-03T05:22:02.353" v="781" actId="20577"/>
          <ac:spMkLst>
            <pc:docMk/>
            <pc:sldMk cId="3525425621" sldId="275"/>
            <ac:spMk id="7" creationId="{3D826705-FBC4-39AE-D548-1F244FD1C31C}"/>
          </ac:spMkLst>
        </pc:spChg>
        <pc:spChg chg="add mod">
          <ac:chgData name="Kiranmai Akula" userId="9a7e4ecba28fa1de" providerId="LiveId" clId="{DD795481-15EF-446F-AD31-93E95343AE0E}" dt="2024-05-03T05:21:38.482" v="766" actId="1076"/>
          <ac:spMkLst>
            <pc:docMk/>
            <pc:sldMk cId="3525425621" sldId="275"/>
            <ac:spMk id="11" creationId="{56DDAC7B-75CA-6B4B-1985-BBE1024CAAD9}"/>
          </ac:spMkLst>
        </pc:spChg>
        <pc:spChg chg="add mod">
          <ac:chgData name="Kiranmai Akula" userId="9a7e4ecba28fa1de" providerId="LiveId" clId="{DD795481-15EF-446F-AD31-93E95343AE0E}" dt="2024-05-03T05:21:52.260" v="768" actId="1076"/>
          <ac:spMkLst>
            <pc:docMk/>
            <pc:sldMk cId="3525425621" sldId="275"/>
            <ac:spMk id="12" creationId="{8DD467C3-E016-413C-EE2D-CD840552B660}"/>
          </ac:spMkLst>
        </pc:spChg>
        <pc:picChg chg="add mod">
          <ac:chgData name="Kiranmai Akula" userId="9a7e4ecba28fa1de" providerId="LiveId" clId="{DD795481-15EF-446F-AD31-93E95343AE0E}" dt="2024-05-03T05:20:12.634" v="754" actId="1076"/>
          <ac:picMkLst>
            <pc:docMk/>
            <pc:sldMk cId="3525425621" sldId="275"/>
            <ac:picMk id="5" creationId="{DE9D9F0E-D39F-FAD8-CFF1-84E071EA746D}"/>
          </ac:picMkLst>
        </pc:picChg>
        <pc:cxnChg chg="add mod">
          <ac:chgData name="Kiranmai Akula" userId="9a7e4ecba28fa1de" providerId="LiveId" clId="{DD795481-15EF-446F-AD31-93E95343AE0E}" dt="2024-05-03T05:16:30.223" v="746" actId="1076"/>
          <ac:cxnSpMkLst>
            <pc:docMk/>
            <pc:sldMk cId="3525425621" sldId="275"/>
            <ac:cxnSpMk id="9" creationId="{264428BE-3ECB-07BC-8463-073CD548BE68}"/>
          </ac:cxnSpMkLst>
        </pc:cxnChg>
      </pc:sldChg>
      <pc:sldChg chg="addSp delSp modSp mod">
        <pc:chgData name="Kiranmai Akula" userId="9a7e4ecba28fa1de" providerId="LiveId" clId="{DD795481-15EF-446F-AD31-93E95343AE0E}" dt="2024-05-03T04:55:52.269" v="682" actId="478"/>
        <pc:sldMkLst>
          <pc:docMk/>
          <pc:sldMk cId="661931913" sldId="276"/>
        </pc:sldMkLst>
        <pc:spChg chg="add mod">
          <ac:chgData name="Kiranmai Akula" userId="9a7e4ecba28fa1de" providerId="LiveId" clId="{DD795481-15EF-446F-AD31-93E95343AE0E}" dt="2024-05-03T04:54:46.515" v="647"/>
          <ac:spMkLst>
            <pc:docMk/>
            <pc:sldMk cId="661931913" sldId="276"/>
            <ac:spMk id="6" creationId="{1DDB2AB7-350E-4BF7-E352-3161D443C1A1}"/>
          </ac:spMkLst>
        </pc:spChg>
        <pc:spChg chg="add mod">
          <ac:chgData name="Kiranmai Akula" userId="9a7e4ecba28fa1de" providerId="LiveId" clId="{DD795481-15EF-446F-AD31-93E95343AE0E}" dt="2024-05-03T04:54:50.731" v="649" actId="20577"/>
          <ac:spMkLst>
            <pc:docMk/>
            <pc:sldMk cId="661931913" sldId="276"/>
            <ac:spMk id="7" creationId="{16F1E3B4-7958-4A4C-6E12-7A02463C86C2}"/>
          </ac:spMkLst>
        </pc:spChg>
        <pc:spChg chg="add del mod">
          <ac:chgData name="Kiranmai Akula" userId="9a7e4ecba28fa1de" providerId="LiveId" clId="{DD795481-15EF-446F-AD31-93E95343AE0E}" dt="2024-05-03T04:55:47.924" v="680"/>
          <ac:spMkLst>
            <pc:docMk/>
            <pc:sldMk cId="661931913" sldId="276"/>
            <ac:spMk id="10" creationId="{1DBF85F1-1268-D160-8E28-3B5BB3D43310}"/>
          </ac:spMkLst>
        </pc:spChg>
        <pc:grpChg chg="add del mod">
          <ac:chgData name="Kiranmai Akula" userId="9a7e4ecba28fa1de" providerId="LiveId" clId="{DD795481-15EF-446F-AD31-93E95343AE0E}" dt="2024-05-03T04:55:52.269" v="682" actId="478"/>
          <ac:grpSpMkLst>
            <pc:docMk/>
            <pc:sldMk cId="661931913" sldId="276"/>
            <ac:grpSpMk id="3" creationId="{E3D0715E-FD68-6204-B1D7-FD9643A93ACD}"/>
          </ac:grpSpMkLst>
        </pc:grpChg>
        <pc:graphicFrameChg chg="mod">
          <ac:chgData name="Kiranmai Akula" userId="9a7e4ecba28fa1de" providerId="LiveId" clId="{DD795481-15EF-446F-AD31-93E95343AE0E}" dt="2024-05-03T04:48:17.500" v="558" actId="20577"/>
          <ac:graphicFrameMkLst>
            <pc:docMk/>
            <pc:sldMk cId="661931913" sldId="276"/>
            <ac:graphicFrameMk id="23" creationId="{1260BE9B-3170-BD9D-7359-3887D651B121}"/>
          </ac:graphicFrameMkLst>
        </pc:graphicFrameChg>
        <pc:cxnChg chg="add del mod">
          <ac:chgData name="Kiranmai Akula" userId="9a7e4ecba28fa1de" providerId="LiveId" clId="{DD795481-15EF-446F-AD31-93E95343AE0E}" dt="2024-05-03T04:55:50.721" v="681" actId="478"/>
          <ac:cxnSpMkLst>
            <pc:docMk/>
            <pc:sldMk cId="661931913" sldId="276"/>
            <ac:cxnSpMk id="9" creationId="{AF9FE9D9-A454-164F-E98D-E2C69B0753C4}"/>
          </ac:cxnSpMkLst>
        </pc:cxnChg>
      </pc:sldChg>
      <pc:sldChg chg="addSp delSp modSp new mod">
        <pc:chgData name="Kiranmai Akula" userId="9a7e4ecba28fa1de" providerId="LiveId" clId="{DD795481-15EF-446F-AD31-93E95343AE0E}" dt="2024-05-03T04:53:22.026" v="644" actId="12"/>
        <pc:sldMkLst>
          <pc:docMk/>
          <pc:sldMk cId="2577087201" sldId="278"/>
        </pc:sldMkLst>
        <pc:spChg chg="del mod">
          <ac:chgData name="Kiranmai Akula" userId="9a7e4ecba28fa1de" providerId="LiveId" clId="{DD795481-15EF-446F-AD31-93E95343AE0E}" dt="2024-05-03T03:34:14.082" v="4" actId="478"/>
          <ac:spMkLst>
            <pc:docMk/>
            <pc:sldMk cId="2577087201" sldId="278"/>
            <ac:spMk id="2" creationId="{E5768D6C-5E87-5E71-5E14-859382CB0B99}"/>
          </ac:spMkLst>
        </pc:spChg>
        <pc:spChg chg="mod">
          <ac:chgData name="Kiranmai Akula" userId="9a7e4ecba28fa1de" providerId="LiveId" clId="{DD795481-15EF-446F-AD31-93E95343AE0E}" dt="2024-05-03T04:53:22.026" v="644" actId="12"/>
          <ac:spMkLst>
            <pc:docMk/>
            <pc:sldMk cId="2577087201" sldId="278"/>
            <ac:spMk id="3" creationId="{1C4B58F3-8B55-F7B4-D18F-1FB661BAABEB}"/>
          </ac:spMkLst>
        </pc:spChg>
        <pc:spChg chg="add mod">
          <ac:chgData name="Kiranmai Akula" userId="9a7e4ecba28fa1de" providerId="LiveId" clId="{DD795481-15EF-446F-AD31-93E95343AE0E}" dt="2024-05-03T03:41:42.077" v="273" actId="1076"/>
          <ac:spMkLst>
            <pc:docMk/>
            <pc:sldMk cId="2577087201" sldId="278"/>
            <ac:spMk id="6" creationId="{D405E809-829A-32A6-168F-9BABB70DE8F9}"/>
          </ac:spMkLst>
        </pc:spChg>
        <pc:spChg chg="add mod">
          <ac:chgData name="Kiranmai Akula" userId="9a7e4ecba28fa1de" providerId="LiveId" clId="{DD795481-15EF-446F-AD31-93E95343AE0E}" dt="2024-05-03T03:41:36.333" v="272" actId="1076"/>
          <ac:spMkLst>
            <pc:docMk/>
            <pc:sldMk cId="2577087201" sldId="278"/>
            <ac:spMk id="7" creationId="{5A59C82F-06B3-4D27-D972-01A2E21B7B17}"/>
          </ac:spMkLst>
        </pc:spChg>
        <pc:picChg chg="add mod">
          <ac:chgData name="Kiranmai Akula" userId="9a7e4ecba28fa1de" providerId="LiveId" clId="{DD795481-15EF-446F-AD31-93E95343AE0E}" dt="2024-05-03T04:50:35.609" v="640" actId="1076"/>
          <ac:picMkLst>
            <pc:docMk/>
            <pc:sldMk cId="2577087201" sldId="278"/>
            <ac:picMk id="5" creationId="{638C114A-C2A5-B968-D220-B7A058878190}"/>
          </ac:picMkLst>
        </pc:picChg>
      </pc:sldChg>
      <pc:sldChg chg="new del">
        <pc:chgData name="Kiranmai Akula" userId="9a7e4ecba28fa1de" providerId="LiveId" clId="{DD795481-15EF-446F-AD31-93E95343AE0E}" dt="2024-05-03T03:51:05.790" v="275" actId="680"/>
        <pc:sldMkLst>
          <pc:docMk/>
          <pc:sldMk cId="1186397113" sldId="279"/>
        </pc:sldMkLst>
      </pc:sldChg>
      <pc:sldChg chg="delSp add del mod">
        <pc:chgData name="Kiranmai Akula" userId="9a7e4ecba28fa1de" providerId="LiveId" clId="{DD795481-15EF-446F-AD31-93E95343AE0E}" dt="2024-05-03T05:41:30.765" v="794" actId="47"/>
        <pc:sldMkLst>
          <pc:docMk/>
          <pc:sldMk cId="3702425937" sldId="279"/>
        </pc:sldMkLst>
        <pc:picChg chg="del">
          <ac:chgData name="Kiranmai Akula" userId="9a7e4ecba28fa1de" providerId="LiveId" clId="{DD795481-15EF-446F-AD31-93E95343AE0E}" dt="2024-05-03T05:40:38.832" v="785" actId="478"/>
          <ac:picMkLst>
            <pc:docMk/>
            <pc:sldMk cId="3702425937" sldId="279"/>
            <ac:picMk id="6" creationId="{C19D1F58-890B-48CE-2EDB-D31B3EB0D48F}"/>
          </ac:picMkLst>
        </pc:picChg>
      </pc:sldChg>
      <pc:sldChg chg="addSp delSp modSp add mod">
        <pc:chgData name="Kiranmai Akula" userId="9a7e4ecba28fa1de" providerId="LiveId" clId="{DD795481-15EF-446F-AD31-93E95343AE0E}" dt="2024-05-03T05:41:16.781" v="793" actId="1076"/>
        <pc:sldMkLst>
          <pc:docMk/>
          <pc:sldMk cId="2354338466" sldId="280"/>
        </pc:sldMkLst>
        <pc:picChg chg="add mod">
          <ac:chgData name="Kiranmai Akula" userId="9a7e4ecba28fa1de" providerId="LiveId" clId="{DD795481-15EF-446F-AD31-93E95343AE0E}" dt="2024-05-03T05:41:16.781" v="793" actId="1076"/>
          <ac:picMkLst>
            <pc:docMk/>
            <pc:sldMk cId="2354338466" sldId="280"/>
            <ac:picMk id="4" creationId="{A7F2C5D8-4E4C-9274-99AE-F6E66F058753}"/>
          </ac:picMkLst>
        </pc:picChg>
        <pc:picChg chg="del">
          <ac:chgData name="Kiranmai Akula" userId="9a7e4ecba28fa1de" providerId="LiveId" clId="{DD795481-15EF-446F-AD31-93E95343AE0E}" dt="2024-05-03T05:41:01.130" v="787" actId="478"/>
          <ac:picMkLst>
            <pc:docMk/>
            <pc:sldMk cId="2354338466" sldId="280"/>
            <ac:picMk id="9" creationId="{76456503-EE4A-D6AB-A82A-029D3243DD5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AFD6-B0F3-4662-93E3-3E37DB1750B2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3C52A23-512E-42AD-96D9-ED13F53AEAC4}">
      <dgm:prSet/>
      <dgm:spPr/>
      <dgm:t>
        <a:bodyPr/>
        <a:lstStyle/>
        <a:p>
          <a:r>
            <a:rPr lang="en-US" dirty="0"/>
            <a:t>1 </a:t>
          </a:r>
          <a:endParaRPr lang="en-IN" dirty="0"/>
        </a:p>
      </dgm:t>
    </dgm:pt>
    <dgm:pt modelId="{3B495DAB-E458-4A01-9565-44D48AD0E2FC}" type="parTrans" cxnId="{B0298F54-C601-4368-9EC6-7A0CB07F0910}">
      <dgm:prSet/>
      <dgm:spPr/>
      <dgm:t>
        <a:bodyPr/>
        <a:lstStyle/>
        <a:p>
          <a:endParaRPr lang="en-IN"/>
        </a:p>
      </dgm:t>
    </dgm:pt>
    <dgm:pt modelId="{96C7DA14-9E46-4949-A8FB-62F87E65EA8B}" type="sibTrans" cxnId="{B0298F54-C601-4368-9EC6-7A0CB07F0910}">
      <dgm:prSet/>
      <dgm:spPr/>
      <dgm:t>
        <a:bodyPr/>
        <a:lstStyle/>
        <a:p>
          <a:endParaRPr lang="en-IN"/>
        </a:p>
      </dgm:t>
    </dgm:pt>
    <dgm:pt modelId="{BBCE4C5C-082E-4E8A-8AF0-908835DFAE7F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and implemented some basic ternary inverters circuits and basic building blocks needed to improvise D-Flipflops.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61250-269A-491E-B815-6CAC78763F04}" type="parTrans" cxnId="{69AD9AD6-3849-4156-AEFB-23CF61009318}">
      <dgm:prSet/>
      <dgm:spPr/>
      <dgm:t>
        <a:bodyPr/>
        <a:lstStyle/>
        <a:p>
          <a:endParaRPr lang="en-IN"/>
        </a:p>
      </dgm:t>
    </dgm:pt>
    <dgm:pt modelId="{498FE0A5-C552-4BBE-BAB9-3084520204D2}" type="sibTrans" cxnId="{69AD9AD6-3849-4156-AEFB-23CF61009318}">
      <dgm:prSet/>
      <dgm:spPr/>
      <dgm:t>
        <a:bodyPr/>
        <a:lstStyle/>
        <a:p>
          <a:endParaRPr lang="en-IN"/>
        </a:p>
      </dgm:t>
    </dgm:pt>
    <dgm:pt modelId="{D57D2CCB-74C2-4F5F-A8B2-DDF759F4E48A}" type="pres">
      <dgm:prSet presAssocID="{F859AFD6-B0F3-4662-93E3-3E37DB1750B2}" presName="linearFlow" presStyleCnt="0">
        <dgm:presLayoutVars>
          <dgm:dir/>
          <dgm:animLvl val="lvl"/>
          <dgm:resizeHandles val="exact"/>
        </dgm:presLayoutVars>
      </dgm:prSet>
      <dgm:spPr/>
    </dgm:pt>
    <dgm:pt modelId="{E6A7C4F3-A5AF-4AAD-8EC8-60784ABE7DA3}" type="pres">
      <dgm:prSet presAssocID="{03C52A23-512E-42AD-96D9-ED13F53AEAC4}" presName="composite" presStyleCnt="0"/>
      <dgm:spPr/>
    </dgm:pt>
    <dgm:pt modelId="{2FBEDD52-E298-4348-9384-18C1417A7A96}" type="pres">
      <dgm:prSet presAssocID="{03C52A23-512E-42AD-96D9-ED13F53AEA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05B296D-EEB6-43E5-A1A3-F929501B1CB5}" type="pres">
      <dgm:prSet presAssocID="{03C52A23-512E-42AD-96D9-ED13F53AEAC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8777E39-1E01-4BE6-A6B0-BE42E317DB90}" type="presOf" srcId="{03C52A23-512E-42AD-96D9-ED13F53AEAC4}" destId="{2FBEDD52-E298-4348-9384-18C1417A7A96}" srcOrd="0" destOrd="0" presId="urn:microsoft.com/office/officeart/2005/8/layout/chevron2"/>
    <dgm:cxn modelId="{B0298F54-C601-4368-9EC6-7A0CB07F0910}" srcId="{F859AFD6-B0F3-4662-93E3-3E37DB1750B2}" destId="{03C52A23-512E-42AD-96D9-ED13F53AEAC4}" srcOrd="0" destOrd="0" parTransId="{3B495DAB-E458-4A01-9565-44D48AD0E2FC}" sibTransId="{96C7DA14-9E46-4949-A8FB-62F87E65EA8B}"/>
    <dgm:cxn modelId="{B2EC6F7B-6073-4E12-9CA3-3B6B084949E7}" type="presOf" srcId="{BBCE4C5C-082E-4E8A-8AF0-908835DFAE7F}" destId="{A05B296D-EEB6-43E5-A1A3-F929501B1CB5}" srcOrd="0" destOrd="0" presId="urn:microsoft.com/office/officeart/2005/8/layout/chevron2"/>
    <dgm:cxn modelId="{AD3636BC-A568-4FF5-B7A7-AE508C3CC472}" type="presOf" srcId="{F859AFD6-B0F3-4662-93E3-3E37DB1750B2}" destId="{D57D2CCB-74C2-4F5F-A8B2-DDF759F4E48A}" srcOrd="0" destOrd="0" presId="urn:microsoft.com/office/officeart/2005/8/layout/chevron2"/>
    <dgm:cxn modelId="{69AD9AD6-3849-4156-AEFB-23CF61009318}" srcId="{03C52A23-512E-42AD-96D9-ED13F53AEAC4}" destId="{BBCE4C5C-082E-4E8A-8AF0-908835DFAE7F}" srcOrd="0" destOrd="0" parTransId="{08C61250-269A-491E-B815-6CAC78763F04}" sibTransId="{498FE0A5-C552-4BBE-BAB9-3084520204D2}"/>
    <dgm:cxn modelId="{694273D3-593B-4371-A039-BE257A831034}" type="presParOf" srcId="{D57D2CCB-74C2-4F5F-A8B2-DDF759F4E48A}" destId="{E6A7C4F3-A5AF-4AAD-8EC8-60784ABE7DA3}" srcOrd="0" destOrd="0" presId="urn:microsoft.com/office/officeart/2005/8/layout/chevron2"/>
    <dgm:cxn modelId="{0FC8AE4C-6A17-418F-B0FB-5C6881AFD77A}" type="presParOf" srcId="{E6A7C4F3-A5AF-4AAD-8EC8-60784ABE7DA3}" destId="{2FBEDD52-E298-4348-9384-18C1417A7A96}" srcOrd="0" destOrd="0" presId="urn:microsoft.com/office/officeart/2005/8/layout/chevron2"/>
    <dgm:cxn modelId="{97B06E7D-B75A-42DB-B574-F907E6AFBABA}" type="presParOf" srcId="{E6A7C4F3-A5AF-4AAD-8EC8-60784ABE7DA3}" destId="{A05B296D-EEB6-43E5-A1A3-F929501B1C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9AFD6-B0F3-4662-93E3-3E37DB1750B2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3C52A23-512E-42AD-96D9-ED13F53AEAC4}">
      <dgm:prSet/>
      <dgm:spPr/>
      <dgm:t>
        <a:bodyPr/>
        <a:lstStyle/>
        <a:p>
          <a:r>
            <a:rPr lang="en-US" dirty="0"/>
            <a:t>2 </a:t>
          </a:r>
          <a:endParaRPr lang="en-IN" dirty="0"/>
        </a:p>
      </dgm:t>
    </dgm:pt>
    <dgm:pt modelId="{3B495DAB-E458-4A01-9565-44D48AD0E2FC}" type="parTrans" cxnId="{B0298F54-C601-4368-9EC6-7A0CB07F0910}">
      <dgm:prSet/>
      <dgm:spPr/>
      <dgm:t>
        <a:bodyPr/>
        <a:lstStyle/>
        <a:p>
          <a:endParaRPr lang="en-IN"/>
        </a:p>
      </dgm:t>
    </dgm:pt>
    <dgm:pt modelId="{96C7DA14-9E46-4949-A8FB-62F87E65EA8B}" type="sibTrans" cxnId="{B0298F54-C601-4368-9EC6-7A0CB07F0910}">
      <dgm:prSet/>
      <dgm:spPr/>
      <dgm:t>
        <a:bodyPr/>
        <a:lstStyle/>
        <a:p>
          <a:endParaRPr lang="en-IN"/>
        </a:p>
      </dgm:t>
    </dgm:pt>
    <dgm:pt modelId="{BBCE4C5C-082E-4E8A-8AF0-908835DFAE7F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D-flipflops using buffer-STI and successor-predecessor circuits (CNTFET and GNRFET)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61250-269A-491E-B815-6CAC78763F04}" type="parTrans" cxnId="{69AD9AD6-3849-4156-AEFB-23CF61009318}">
      <dgm:prSet/>
      <dgm:spPr/>
      <dgm:t>
        <a:bodyPr/>
        <a:lstStyle/>
        <a:p>
          <a:endParaRPr lang="en-IN"/>
        </a:p>
      </dgm:t>
    </dgm:pt>
    <dgm:pt modelId="{498FE0A5-C552-4BBE-BAB9-3084520204D2}" type="sibTrans" cxnId="{69AD9AD6-3849-4156-AEFB-23CF61009318}">
      <dgm:prSet/>
      <dgm:spPr/>
      <dgm:t>
        <a:bodyPr/>
        <a:lstStyle/>
        <a:p>
          <a:endParaRPr lang="en-IN"/>
        </a:p>
      </dgm:t>
    </dgm:pt>
    <dgm:pt modelId="{D57D2CCB-74C2-4F5F-A8B2-DDF759F4E48A}" type="pres">
      <dgm:prSet presAssocID="{F859AFD6-B0F3-4662-93E3-3E37DB1750B2}" presName="linearFlow" presStyleCnt="0">
        <dgm:presLayoutVars>
          <dgm:dir/>
          <dgm:animLvl val="lvl"/>
          <dgm:resizeHandles val="exact"/>
        </dgm:presLayoutVars>
      </dgm:prSet>
      <dgm:spPr/>
    </dgm:pt>
    <dgm:pt modelId="{E6A7C4F3-A5AF-4AAD-8EC8-60784ABE7DA3}" type="pres">
      <dgm:prSet presAssocID="{03C52A23-512E-42AD-96D9-ED13F53AEAC4}" presName="composite" presStyleCnt="0"/>
      <dgm:spPr/>
    </dgm:pt>
    <dgm:pt modelId="{2FBEDD52-E298-4348-9384-18C1417A7A96}" type="pres">
      <dgm:prSet presAssocID="{03C52A23-512E-42AD-96D9-ED13F53AEA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05B296D-EEB6-43E5-A1A3-F929501B1CB5}" type="pres">
      <dgm:prSet presAssocID="{03C52A23-512E-42AD-96D9-ED13F53AEAC4}" presName="descendantText" presStyleLbl="alignAcc1" presStyleIdx="0" presStyleCnt="1" custLinFactY="-100000" custLinFactNeighborX="26210" custLinFactNeighborY="-106298">
        <dgm:presLayoutVars>
          <dgm:bulletEnabled val="1"/>
        </dgm:presLayoutVars>
      </dgm:prSet>
      <dgm:spPr/>
    </dgm:pt>
  </dgm:ptLst>
  <dgm:cxnLst>
    <dgm:cxn modelId="{18777E39-1E01-4BE6-A6B0-BE42E317DB90}" type="presOf" srcId="{03C52A23-512E-42AD-96D9-ED13F53AEAC4}" destId="{2FBEDD52-E298-4348-9384-18C1417A7A96}" srcOrd="0" destOrd="0" presId="urn:microsoft.com/office/officeart/2005/8/layout/chevron2"/>
    <dgm:cxn modelId="{B0298F54-C601-4368-9EC6-7A0CB07F0910}" srcId="{F859AFD6-B0F3-4662-93E3-3E37DB1750B2}" destId="{03C52A23-512E-42AD-96D9-ED13F53AEAC4}" srcOrd="0" destOrd="0" parTransId="{3B495DAB-E458-4A01-9565-44D48AD0E2FC}" sibTransId="{96C7DA14-9E46-4949-A8FB-62F87E65EA8B}"/>
    <dgm:cxn modelId="{B2EC6F7B-6073-4E12-9CA3-3B6B084949E7}" type="presOf" srcId="{BBCE4C5C-082E-4E8A-8AF0-908835DFAE7F}" destId="{A05B296D-EEB6-43E5-A1A3-F929501B1CB5}" srcOrd="0" destOrd="0" presId="urn:microsoft.com/office/officeart/2005/8/layout/chevron2"/>
    <dgm:cxn modelId="{AD3636BC-A568-4FF5-B7A7-AE508C3CC472}" type="presOf" srcId="{F859AFD6-B0F3-4662-93E3-3E37DB1750B2}" destId="{D57D2CCB-74C2-4F5F-A8B2-DDF759F4E48A}" srcOrd="0" destOrd="0" presId="urn:microsoft.com/office/officeart/2005/8/layout/chevron2"/>
    <dgm:cxn modelId="{69AD9AD6-3849-4156-AEFB-23CF61009318}" srcId="{03C52A23-512E-42AD-96D9-ED13F53AEAC4}" destId="{BBCE4C5C-082E-4E8A-8AF0-908835DFAE7F}" srcOrd="0" destOrd="0" parTransId="{08C61250-269A-491E-B815-6CAC78763F04}" sibTransId="{498FE0A5-C552-4BBE-BAB9-3084520204D2}"/>
    <dgm:cxn modelId="{694273D3-593B-4371-A039-BE257A831034}" type="presParOf" srcId="{D57D2CCB-74C2-4F5F-A8B2-DDF759F4E48A}" destId="{E6A7C4F3-A5AF-4AAD-8EC8-60784ABE7DA3}" srcOrd="0" destOrd="0" presId="urn:microsoft.com/office/officeart/2005/8/layout/chevron2"/>
    <dgm:cxn modelId="{0FC8AE4C-6A17-418F-B0FB-5C6881AFD77A}" type="presParOf" srcId="{E6A7C4F3-A5AF-4AAD-8EC8-60784ABE7DA3}" destId="{2FBEDD52-E298-4348-9384-18C1417A7A96}" srcOrd="0" destOrd="0" presId="urn:microsoft.com/office/officeart/2005/8/layout/chevron2"/>
    <dgm:cxn modelId="{97B06E7D-B75A-42DB-B574-F907E6AFBABA}" type="presParOf" srcId="{E6A7C4F3-A5AF-4AAD-8EC8-60784ABE7DA3}" destId="{A05B296D-EEB6-43E5-A1A3-F929501B1C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9AFD6-B0F3-4662-93E3-3E37DB1750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C52A23-512E-42AD-96D9-ED13F53AEAC4}">
      <dgm:prSet/>
      <dgm:spPr/>
      <dgm:t>
        <a:bodyPr/>
        <a:lstStyle/>
        <a:p>
          <a:r>
            <a:rPr lang="en-US" dirty="0"/>
            <a:t>3 </a:t>
          </a:r>
          <a:endParaRPr lang="en-IN" dirty="0"/>
        </a:p>
      </dgm:t>
    </dgm:pt>
    <dgm:pt modelId="{3B495DAB-E458-4A01-9565-44D48AD0E2FC}" type="parTrans" cxnId="{B0298F54-C601-4368-9EC6-7A0CB07F0910}">
      <dgm:prSet/>
      <dgm:spPr/>
      <dgm:t>
        <a:bodyPr/>
        <a:lstStyle/>
        <a:p>
          <a:endParaRPr lang="en-IN"/>
        </a:p>
      </dgm:t>
    </dgm:pt>
    <dgm:pt modelId="{96C7DA14-9E46-4949-A8FB-62F87E65EA8B}" type="sibTrans" cxnId="{B0298F54-C601-4368-9EC6-7A0CB07F0910}">
      <dgm:prSet/>
      <dgm:spPr/>
      <dgm:t>
        <a:bodyPr/>
        <a:lstStyle/>
        <a:p>
          <a:endParaRPr lang="en-IN"/>
        </a:p>
      </dgm:t>
    </dgm:pt>
    <dgm:pt modelId="{BBCE4C5C-082E-4E8A-8AF0-908835DFAE7F}">
      <dgm:prSet custT="1"/>
      <dgm:spPr/>
      <dgm:t>
        <a:bodyPr/>
        <a:lstStyle/>
        <a:p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61250-269A-491E-B815-6CAC78763F04}" type="parTrans" cxnId="{69AD9AD6-3849-4156-AEFB-23CF61009318}">
      <dgm:prSet/>
      <dgm:spPr/>
      <dgm:t>
        <a:bodyPr/>
        <a:lstStyle/>
        <a:p>
          <a:endParaRPr lang="en-IN"/>
        </a:p>
      </dgm:t>
    </dgm:pt>
    <dgm:pt modelId="{498FE0A5-C552-4BBE-BAB9-3084520204D2}" type="sibTrans" cxnId="{69AD9AD6-3849-4156-AEFB-23CF61009318}">
      <dgm:prSet/>
      <dgm:spPr/>
      <dgm:t>
        <a:bodyPr/>
        <a:lstStyle/>
        <a:p>
          <a:endParaRPr lang="en-IN"/>
        </a:p>
      </dgm:t>
    </dgm:pt>
    <dgm:pt modelId="{24E9ED41-EB05-4AF7-B7CF-D6D88C90FAC2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New idea of design for D flipflop that avoids zero-zero overlapping and 1-1 overlapping.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0F8352-50B5-4F40-82FA-5E07AC0F1FE4}" type="parTrans" cxnId="{444456E2-2248-4895-811C-12C3425C8BC3}">
      <dgm:prSet/>
      <dgm:spPr/>
      <dgm:t>
        <a:bodyPr/>
        <a:lstStyle/>
        <a:p>
          <a:endParaRPr lang="en-IN"/>
        </a:p>
      </dgm:t>
    </dgm:pt>
    <dgm:pt modelId="{411629C8-D2F9-43EE-A309-D3A3CE2B45EC}" type="sibTrans" cxnId="{444456E2-2248-4895-811C-12C3425C8BC3}">
      <dgm:prSet/>
      <dgm:spPr/>
      <dgm:t>
        <a:bodyPr/>
        <a:lstStyle/>
        <a:p>
          <a:endParaRPr lang="en-IN"/>
        </a:p>
      </dgm:t>
    </dgm:pt>
    <dgm:pt modelId="{D57D2CCB-74C2-4F5F-A8B2-DDF759F4E48A}" type="pres">
      <dgm:prSet presAssocID="{F859AFD6-B0F3-4662-93E3-3E37DB1750B2}" presName="linearFlow" presStyleCnt="0">
        <dgm:presLayoutVars>
          <dgm:dir/>
          <dgm:animLvl val="lvl"/>
          <dgm:resizeHandles val="exact"/>
        </dgm:presLayoutVars>
      </dgm:prSet>
      <dgm:spPr/>
    </dgm:pt>
    <dgm:pt modelId="{E6A7C4F3-A5AF-4AAD-8EC8-60784ABE7DA3}" type="pres">
      <dgm:prSet presAssocID="{03C52A23-512E-42AD-96D9-ED13F53AEAC4}" presName="composite" presStyleCnt="0"/>
      <dgm:spPr/>
    </dgm:pt>
    <dgm:pt modelId="{2FBEDD52-E298-4348-9384-18C1417A7A96}" type="pres">
      <dgm:prSet presAssocID="{03C52A23-512E-42AD-96D9-ED13F53AEA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05B296D-EEB6-43E5-A1A3-F929501B1CB5}" type="pres">
      <dgm:prSet presAssocID="{03C52A23-512E-42AD-96D9-ED13F53AEAC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8777E39-1E01-4BE6-A6B0-BE42E317DB90}" type="presOf" srcId="{03C52A23-512E-42AD-96D9-ED13F53AEAC4}" destId="{2FBEDD52-E298-4348-9384-18C1417A7A96}" srcOrd="0" destOrd="0" presId="urn:microsoft.com/office/officeart/2005/8/layout/chevron2"/>
    <dgm:cxn modelId="{32AF885B-35B0-4EF2-A6D4-9602A8CEDA2B}" type="presOf" srcId="{24E9ED41-EB05-4AF7-B7CF-D6D88C90FAC2}" destId="{A05B296D-EEB6-43E5-A1A3-F929501B1CB5}" srcOrd="0" destOrd="1" presId="urn:microsoft.com/office/officeart/2005/8/layout/chevron2"/>
    <dgm:cxn modelId="{B0298F54-C601-4368-9EC6-7A0CB07F0910}" srcId="{F859AFD6-B0F3-4662-93E3-3E37DB1750B2}" destId="{03C52A23-512E-42AD-96D9-ED13F53AEAC4}" srcOrd="0" destOrd="0" parTransId="{3B495DAB-E458-4A01-9565-44D48AD0E2FC}" sibTransId="{96C7DA14-9E46-4949-A8FB-62F87E65EA8B}"/>
    <dgm:cxn modelId="{B2EC6F7B-6073-4E12-9CA3-3B6B084949E7}" type="presOf" srcId="{BBCE4C5C-082E-4E8A-8AF0-908835DFAE7F}" destId="{A05B296D-EEB6-43E5-A1A3-F929501B1CB5}" srcOrd="0" destOrd="0" presId="urn:microsoft.com/office/officeart/2005/8/layout/chevron2"/>
    <dgm:cxn modelId="{AD3636BC-A568-4FF5-B7A7-AE508C3CC472}" type="presOf" srcId="{F859AFD6-B0F3-4662-93E3-3E37DB1750B2}" destId="{D57D2CCB-74C2-4F5F-A8B2-DDF759F4E48A}" srcOrd="0" destOrd="0" presId="urn:microsoft.com/office/officeart/2005/8/layout/chevron2"/>
    <dgm:cxn modelId="{69AD9AD6-3849-4156-AEFB-23CF61009318}" srcId="{03C52A23-512E-42AD-96D9-ED13F53AEAC4}" destId="{BBCE4C5C-082E-4E8A-8AF0-908835DFAE7F}" srcOrd="0" destOrd="0" parTransId="{08C61250-269A-491E-B815-6CAC78763F04}" sibTransId="{498FE0A5-C552-4BBE-BAB9-3084520204D2}"/>
    <dgm:cxn modelId="{444456E2-2248-4895-811C-12C3425C8BC3}" srcId="{03C52A23-512E-42AD-96D9-ED13F53AEAC4}" destId="{24E9ED41-EB05-4AF7-B7CF-D6D88C90FAC2}" srcOrd="1" destOrd="0" parTransId="{3D0F8352-50B5-4F40-82FA-5E07AC0F1FE4}" sibTransId="{411629C8-D2F9-43EE-A309-D3A3CE2B45EC}"/>
    <dgm:cxn modelId="{694273D3-593B-4371-A039-BE257A831034}" type="presParOf" srcId="{D57D2CCB-74C2-4F5F-A8B2-DDF759F4E48A}" destId="{E6A7C4F3-A5AF-4AAD-8EC8-60784ABE7DA3}" srcOrd="0" destOrd="0" presId="urn:microsoft.com/office/officeart/2005/8/layout/chevron2"/>
    <dgm:cxn modelId="{0FC8AE4C-6A17-418F-B0FB-5C6881AFD77A}" type="presParOf" srcId="{E6A7C4F3-A5AF-4AAD-8EC8-60784ABE7DA3}" destId="{2FBEDD52-E298-4348-9384-18C1417A7A96}" srcOrd="0" destOrd="0" presId="urn:microsoft.com/office/officeart/2005/8/layout/chevron2"/>
    <dgm:cxn modelId="{97B06E7D-B75A-42DB-B574-F907E6AFBABA}" type="presParOf" srcId="{E6A7C4F3-A5AF-4AAD-8EC8-60784ABE7DA3}" destId="{A05B296D-EEB6-43E5-A1A3-F929501B1C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9AFD6-B0F3-4662-93E3-3E37DB1750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C52A23-512E-42AD-96D9-ED13F53AEAC4}">
      <dgm:prSet/>
      <dgm:spPr/>
      <dgm:t>
        <a:bodyPr/>
        <a:lstStyle/>
        <a:p>
          <a:r>
            <a:rPr lang="en-US" dirty="0"/>
            <a:t>4 </a:t>
          </a:r>
          <a:endParaRPr lang="en-IN" dirty="0"/>
        </a:p>
      </dgm:t>
    </dgm:pt>
    <dgm:pt modelId="{3B495DAB-E458-4A01-9565-44D48AD0E2FC}" type="parTrans" cxnId="{B0298F54-C601-4368-9EC6-7A0CB07F0910}">
      <dgm:prSet/>
      <dgm:spPr/>
      <dgm:t>
        <a:bodyPr/>
        <a:lstStyle/>
        <a:p>
          <a:endParaRPr lang="en-IN"/>
        </a:p>
      </dgm:t>
    </dgm:pt>
    <dgm:pt modelId="{96C7DA14-9E46-4949-A8FB-62F87E65EA8B}" type="sibTrans" cxnId="{B0298F54-C601-4368-9EC6-7A0CB07F0910}">
      <dgm:prSet/>
      <dgm:spPr/>
      <dgm:t>
        <a:bodyPr/>
        <a:lstStyle/>
        <a:p>
          <a:endParaRPr lang="en-IN"/>
        </a:p>
      </dgm:t>
    </dgm:pt>
    <dgm:pt modelId="{BBCE4C5C-082E-4E8A-8AF0-908835DFAE7F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Trying to design single phase clock in designing  D-flip flop and try to design TSPC. </a:t>
          </a:r>
        </a:p>
      </dgm:t>
    </dgm:pt>
    <dgm:pt modelId="{08C61250-269A-491E-B815-6CAC78763F04}" type="parTrans" cxnId="{69AD9AD6-3849-4156-AEFB-23CF61009318}">
      <dgm:prSet/>
      <dgm:spPr/>
      <dgm:t>
        <a:bodyPr/>
        <a:lstStyle/>
        <a:p>
          <a:endParaRPr lang="en-IN"/>
        </a:p>
      </dgm:t>
    </dgm:pt>
    <dgm:pt modelId="{498FE0A5-C552-4BBE-BAB9-3084520204D2}" type="sibTrans" cxnId="{69AD9AD6-3849-4156-AEFB-23CF61009318}">
      <dgm:prSet/>
      <dgm:spPr/>
      <dgm:t>
        <a:bodyPr/>
        <a:lstStyle/>
        <a:p>
          <a:endParaRPr lang="en-IN"/>
        </a:p>
      </dgm:t>
    </dgm:pt>
    <dgm:pt modelId="{D57D2CCB-74C2-4F5F-A8B2-DDF759F4E48A}" type="pres">
      <dgm:prSet presAssocID="{F859AFD6-B0F3-4662-93E3-3E37DB1750B2}" presName="linearFlow" presStyleCnt="0">
        <dgm:presLayoutVars>
          <dgm:dir/>
          <dgm:animLvl val="lvl"/>
          <dgm:resizeHandles val="exact"/>
        </dgm:presLayoutVars>
      </dgm:prSet>
      <dgm:spPr/>
    </dgm:pt>
    <dgm:pt modelId="{E6A7C4F3-A5AF-4AAD-8EC8-60784ABE7DA3}" type="pres">
      <dgm:prSet presAssocID="{03C52A23-512E-42AD-96D9-ED13F53AEAC4}" presName="composite" presStyleCnt="0"/>
      <dgm:spPr/>
    </dgm:pt>
    <dgm:pt modelId="{2FBEDD52-E298-4348-9384-18C1417A7A96}" type="pres">
      <dgm:prSet presAssocID="{03C52A23-512E-42AD-96D9-ED13F53AEA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05B296D-EEB6-43E5-A1A3-F929501B1CB5}" type="pres">
      <dgm:prSet presAssocID="{03C52A23-512E-42AD-96D9-ED13F53AEAC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8777E39-1E01-4BE6-A6B0-BE42E317DB90}" type="presOf" srcId="{03C52A23-512E-42AD-96D9-ED13F53AEAC4}" destId="{2FBEDD52-E298-4348-9384-18C1417A7A96}" srcOrd="0" destOrd="0" presId="urn:microsoft.com/office/officeart/2005/8/layout/chevron2"/>
    <dgm:cxn modelId="{B0298F54-C601-4368-9EC6-7A0CB07F0910}" srcId="{F859AFD6-B0F3-4662-93E3-3E37DB1750B2}" destId="{03C52A23-512E-42AD-96D9-ED13F53AEAC4}" srcOrd="0" destOrd="0" parTransId="{3B495DAB-E458-4A01-9565-44D48AD0E2FC}" sibTransId="{96C7DA14-9E46-4949-A8FB-62F87E65EA8B}"/>
    <dgm:cxn modelId="{B2EC6F7B-6073-4E12-9CA3-3B6B084949E7}" type="presOf" srcId="{BBCE4C5C-082E-4E8A-8AF0-908835DFAE7F}" destId="{A05B296D-EEB6-43E5-A1A3-F929501B1CB5}" srcOrd="0" destOrd="0" presId="urn:microsoft.com/office/officeart/2005/8/layout/chevron2"/>
    <dgm:cxn modelId="{AD3636BC-A568-4FF5-B7A7-AE508C3CC472}" type="presOf" srcId="{F859AFD6-B0F3-4662-93E3-3E37DB1750B2}" destId="{D57D2CCB-74C2-4F5F-A8B2-DDF759F4E48A}" srcOrd="0" destOrd="0" presId="urn:microsoft.com/office/officeart/2005/8/layout/chevron2"/>
    <dgm:cxn modelId="{69AD9AD6-3849-4156-AEFB-23CF61009318}" srcId="{03C52A23-512E-42AD-96D9-ED13F53AEAC4}" destId="{BBCE4C5C-082E-4E8A-8AF0-908835DFAE7F}" srcOrd="0" destOrd="0" parTransId="{08C61250-269A-491E-B815-6CAC78763F04}" sibTransId="{498FE0A5-C552-4BBE-BAB9-3084520204D2}"/>
    <dgm:cxn modelId="{694273D3-593B-4371-A039-BE257A831034}" type="presParOf" srcId="{D57D2CCB-74C2-4F5F-A8B2-DDF759F4E48A}" destId="{E6A7C4F3-A5AF-4AAD-8EC8-60784ABE7DA3}" srcOrd="0" destOrd="0" presId="urn:microsoft.com/office/officeart/2005/8/layout/chevron2"/>
    <dgm:cxn modelId="{0FC8AE4C-6A17-418F-B0FB-5C6881AFD77A}" type="presParOf" srcId="{E6A7C4F3-A5AF-4AAD-8EC8-60784ABE7DA3}" destId="{2FBEDD52-E298-4348-9384-18C1417A7A96}" srcOrd="0" destOrd="0" presId="urn:microsoft.com/office/officeart/2005/8/layout/chevron2"/>
    <dgm:cxn modelId="{97B06E7D-B75A-42DB-B574-F907E6AFBABA}" type="presParOf" srcId="{E6A7C4F3-A5AF-4AAD-8EC8-60784ABE7DA3}" destId="{A05B296D-EEB6-43E5-A1A3-F929501B1C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DD52-E298-4348-9384-18C1417A7A96}">
      <dsp:nvSpPr>
        <dsp:cNvPr id="0" name=""/>
        <dsp:cNvSpPr/>
      </dsp:nvSpPr>
      <dsp:spPr>
        <a:xfrm rot="5400000">
          <a:off x="-219010" y="219010"/>
          <a:ext cx="1460069" cy="10220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</a:t>
          </a:r>
          <a:endParaRPr lang="en-IN" sz="2800" kern="1200" dirty="0"/>
        </a:p>
      </dsp:txBody>
      <dsp:txXfrm rot="-5400000">
        <a:off x="1" y="511023"/>
        <a:ext cx="1022048" cy="438021"/>
      </dsp:txXfrm>
    </dsp:sp>
    <dsp:sp modelId="{A05B296D-EEB6-43E5-A1A3-F929501B1CB5}">
      <dsp:nvSpPr>
        <dsp:cNvPr id="0" name=""/>
        <dsp:cNvSpPr/>
      </dsp:nvSpPr>
      <dsp:spPr>
        <a:xfrm rot="5400000">
          <a:off x="4789100" y="-3767051"/>
          <a:ext cx="949044" cy="848314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and implemented some basic ternary inverters circuits and basic building blocks needed to improvise D-Flipflops.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2049" y="46329"/>
        <a:ext cx="8436819" cy="856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DD52-E298-4348-9384-18C1417A7A96}">
      <dsp:nvSpPr>
        <dsp:cNvPr id="0" name=""/>
        <dsp:cNvSpPr/>
      </dsp:nvSpPr>
      <dsp:spPr>
        <a:xfrm rot="5400000">
          <a:off x="-219010" y="219010"/>
          <a:ext cx="1460069" cy="10220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</a:t>
          </a:r>
          <a:endParaRPr lang="en-IN" sz="2800" kern="1200" dirty="0"/>
        </a:p>
      </dsp:txBody>
      <dsp:txXfrm rot="-5400000">
        <a:off x="1" y="511023"/>
        <a:ext cx="1022048" cy="438021"/>
      </dsp:txXfrm>
    </dsp:sp>
    <dsp:sp modelId="{A05B296D-EEB6-43E5-A1A3-F929501B1CB5}">
      <dsp:nvSpPr>
        <dsp:cNvPr id="0" name=""/>
        <dsp:cNvSpPr/>
      </dsp:nvSpPr>
      <dsp:spPr>
        <a:xfrm rot="5400000">
          <a:off x="4789100" y="-3767051"/>
          <a:ext cx="949044" cy="848314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D-flipflops using buffer-STI and successor-predecessor circuits (CNTFET and GNRFET)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2049" y="46329"/>
        <a:ext cx="8436819" cy="856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DD52-E298-4348-9384-18C1417A7A96}">
      <dsp:nvSpPr>
        <dsp:cNvPr id="0" name=""/>
        <dsp:cNvSpPr/>
      </dsp:nvSpPr>
      <dsp:spPr>
        <a:xfrm rot="5400000">
          <a:off x="-219010" y="219010"/>
          <a:ext cx="1460069" cy="1022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</a:t>
          </a:r>
          <a:endParaRPr lang="en-IN" sz="2800" kern="1200" dirty="0"/>
        </a:p>
      </dsp:txBody>
      <dsp:txXfrm rot="-5400000">
        <a:off x="1" y="511023"/>
        <a:ext cx="1022048" cy="438021"/>
      </dsp:txXfrm>
    </dsp:sp>
    <dsp:sp modelId="{A05B296D-EEB6-43E5-A1A3-F929501B1CB5}">
      <dsp:nvSpPr>
        <dsp:cNvPr id="0" name=""/>
        <dsp:cNvSpPr/>
      </dsp:nvSpPr>
      <dsp:spPr>
        <a:xfrm rot="5400000">
          <a:off x="4789100" y="-3767051"/>
          <a:ext cx="949044" cy="84831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idea of design for D flipflop that avoids zero-zero overlapping and 1-1 overlapping.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2049" y="46329"/>
        <a:ext cx="8436819" cy="856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DD52-E298-4348-9384-18C1417A7A96}">
      <dsp:nvSpPr>
        <dsp:cNvPr id="0" name=""/>
        <dsp:cNvSpPr/>
      </dsp:nvSpPr>
      <dsp:spPr>
        <a:xfrm rot="5400000">
          <a:off x="-219010" y="219010"/>
          <a:ext cx="1460069" cy="1022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 </a:t>
          </a:r>
          <a:endParaRPr lang="en-IN" sz="2800" kern="1200" dirty="0"/>
        </a:p>
      </dsp:txBody>
      <dsp:txXfrm rot="-5400000">
        <a:off x="1" y="511023"/>
        <a:ext cx="1022048" cy="438021"/>
      </dsp:txXfrm>
    </dsp:sp>
    <dsp:sp modelId="{A05B296D-EEB6-43E5-A1A3-F929501B1CB5}">
      <dsp:nvSpPr>
        <dsp:cNvPr id="0" name=""/>
        <dsp:cNvSpPr/>
      </dsp:nvSpPr>
      <dsp:spPr>
        <a:xfrm rot="5400000">
          <a:off x="4789100" y="-3767051"/>
          <a:ext cx="949044" cy="84831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Trying to design single phase clock in designing  D-flip flop and try to design TSPC. </a:t>
          </a:r>
        </a:p>
      </dsp:txBody>
      <dsp:txXfrm rot="-5400000">
        <a:off x="1022049" y="46329"/>
        <a:ext cx="8436819" cy="85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BDB5-FDE8-5186-CC4E-5A8699B8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46AF2-401B-7E28-8F48-EEB9E1A2D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E78B-7122-F386-0DA6-91D36D59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ED4B-1250-B724-96C9-51696579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AFD2-7431-CC0B-C57D-4C5452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745C-C32C-F7A0-F326-5AF24189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3B158-E98E-3F26-AD23-1FE68721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CD5B-93D8-B8A8-6671-4E3E2ECE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BD1D-2922-15AB-EEE6-773FB2E1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9339-42AF-C2A0-CDE9-6B08190A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B3803-2F3C-AD17-9360-F7911DCCC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499E-7AE0-B7DB-6775-9D16C0AF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5DDC-87BC-E6AF-B3A3-F3B30606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396E-2162-5605-2EA2-349BC00A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0887-BE43-C596-C34A-C6FDFEB8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0534-CA60-B444-081D-8DB07F87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C881-8BC7-FDF6-A4A4-FC797F26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C9F2-1CEC-7BF6-ED4D-08103C36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3D60-0C71-39CE-B77F-C320549C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2D2B-994D-E335-A9B4-5E7DFA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AE7F-7FA2-C762-8685-3E8125F8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BA68-0DE7-D35D-D490-A6CC7043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407C-8F5B-54C7-C4F7-69191B78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F1ED-5BD8-570B-19B3-C95A538A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2C1-E79C-CD2D-9ECA-38772876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A21D-E7A9-1225-8B4D-FE3732C1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8B83-3F05-7018-8CD7-BC7578D75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09116-8E82-DC7C-206C-192B0A43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BE54-BA2A-EB1B-3BD2-9E805E17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D1AD7-50A3-A116-3E9D-B921116F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C6480-1521-44DA-8722-6DDD6D32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296-F29D-8C1D-279E-15E6D1F5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0424-837A-2394-8C74-001B569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BF58-DD3F-0322-C6CC-ADB1511C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241C1-F3FB-2E2F-D3AC-0C43DD181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CEBAF-BFB0-88E5-DBE9-532DD1EC2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7ABB-EC4F-4933-739A-E57462CE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6C712-5128-D15C-323A-3019DBA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7549D-E303-F0C7-1C7D-8CA55646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9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0839-472A-A457-FE2A-172B5518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D1D1-84E8-0FBF-7596-CF503A5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4A292-A1D0-5675-34B1-B1EE501E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3D11-AD8E-76A9-3193-3464D22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00FB1-094F-AE37-051D-226D95A1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0B498-5E87-4F4B-195E-BD1FFDF7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27CB-4EEF-FB9F-AF30-8276381E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1FED-178B-BD79-DFC5-433ED889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7B03-579C-0F8B-562E-EC711F49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48F2-4A60-8711-434D-88C9FB1A3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71B9-71C8-FCF8-CA51-01440A0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E755-65C9-A959-0F26-448D387E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23D6-7C03-ACF7-580B-FCE271A0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0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668-F640-8403-7576-CE10854E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A476A-1A21-83D1-1174-3470CE17F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5EEF-8DA8-65D9-521D-DD8F2E13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5D47D-89D4-BD4F-54DD-EE51B15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B391-F7EE-66BA-B954-BEFB0A78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167-688D-F2E5-F6C1-A8340D5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EA872-3FFE-386D-DDAD-DAD363F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3B01-D5AA-EE90-F73D-993DA885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77FE-D5F2-BECB-7E12-897F7058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E794-79D8-4688-A271-D994C02AD9E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6CA4-F1A4-9A9F-76F6-FEC700EA6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3FCC-995C-BFF9-43E2-AFF168F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23A2-C28B-4D00-9DE8-1662A9FA9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17.sv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F53-CAC1-EB9A-A22A-ED15975C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" y="9625"/>
            <a:ext cx="12192000" cy="6858000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A4A8C-AB4F-EBE9-8345-B59371E6A846}"/>
              </a:ext>
            </a:extLst>
          </p:cNvPr>
          <p:cNvSpPr/>
          <p:nvPr/>
        </p:nvSpPr>
        <p:spPr>
          <a:xfrm>
            <a:off x="1098421" y="2552506"/>
            <a:ext cx="9634194" cy="1451728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D-FLIP FLOP USING VARIOUS CIRCUITS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38843-C3A7-3B4C-7075-475E3158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45" y="353918"/>
            <a:ext cx="1765391" cy="18542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FA86D-74E0-83B8-463D-D0771B8FD700}"/>
              </a:ext>
            </a:extLst>
          </p:cNvPr>
          <p:cNvSpPr/>
          <p:nvPr/>
        </p:nvSpPr>
        <p:spPr>
          <a:xfrm>
            <a:off x="3546247" y="4225763"/>
            <a:ext cx="4496585" cy="14517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BTP CODE : B24VRK01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A.KIRANMAI:S20210020251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T.RAJASEKHAR:S20210020325    </a:t>
            </a:r>
            <a:r>
              <a:rPr lang="en-IN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7EC3E-6EB7-8A26-4868-3CE8D28B6863}"/>
              </a:ext>
            </a:extLst>
          </p:cNvPr>
          <p:cNvSpPr/>
          <p:nvPr/>
        </p:nvSpPr>
        <p:spPr>
          <a:xfrm>
            <a:off x="264149" y="5986219"/>
            <a:ext cx="3282097" cy="782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Dr. Ramesh Kumar 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8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91712-BF61-B435-7D70-2300BE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D-Flip flop using Successor and Predecessor circuits: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 of Successor and Predecessor circuits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A0685-73F7-82C4-2180-2B4F352D0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6"/>
          <a:stretch/>
        </p:blipFill>
        <p:spPr>
          <a:xfrm>
            <a:off x="1106403" y="999359"/>
            <a:ext cx="2970875" cy="4774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78809-F6C8-D961-A214-6929A321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41" y="999359"/>
            <a:ext cx="3114757" cy="4859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5761D-F168-977F-5554-88DF4A1420FA}"/>
              </a:ext>
            </a:extLst>
          </p:cNvPr>
          <p:cNvSpPr txBox="1"/>
          <p:nvPr/>
        </p:nvSpPr>
        <p:spPr>
          <a:xfrm>
            <a:off x="1748361" y="5858638"/>
            <a:ext cx="24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Circuit[1]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B758-1F6B-0CE8-5E51-43FC38DF86AE}"/>
              </a:ext>
            </a:extLst>
          </p:cNvPr>
          <p:cNvSpPr txBox="1"/>
          <p:nvPr/>
        </p:nvSpPr>
        <p:spPr>
          <a:xfrm>
            <a:off x="7642006" y="5894532"/>
            <a:ext cx="24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Circuit[1]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73D7-CDFF-942D-0610-607DBA4B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Modified  Successor Circuit                                        Predecessor Circuit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8654A2-C3E6-6884-0A97-3A86AB87CBC3}"/>
              </a:ext>
            </a:extLst>
          </p:cNvPr>
          <p:cNvCxnSpPr/>
          <p:nvPr/>
        </p:nvCxnSpPr>
        <p:spPr>
          <a:xfrm>
            <a:off x="3431357" y="1791093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DDC69-1E0A-DCD8-BE1E-7BA91B458850}"/>
              </a:ext>
            </a:extLst>
          </p:cNvPr>
          <p:cNvCxnSpPr>
            <a:cxnSpLocks/>
          </p:cNvCxnSpPr>
          <p:nvPr/>
        </p:nvCxnSpPr>
        <p:spPr>
          <a:xfrm flipH="1">
            <a:off x="3120272" y="2083324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07964-98B9-52B6-9A7A-75D24CC884B4}"/>
              </a:ext>
            </a:extLst>
          </p:cNvPr>
          <p:cNvCxnSpPr/>
          <p:nvPr/>
        </p:nvCxnSpPr>
        <p:spPr>
          <a:xfrm>
            <a:off x="3120272" y="208332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B74562-C899-2EF5-4EAC-A7B7EF3079DB}"/>
              </a:ext>
            </a:extLst>
          </p:cNvPr>
          <p:cNvCxnSpPr>
            <a:cxnSpLocks/>
          </p:cNvCxnSpPr>
          <p:nvPr/>
        </p:nvCxnSpPr>
        <p:spPr>
          <a:xfrm>
            <a:off x="3120272" y="237555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8C1A0-7F93-F175-3606-76881AC3F09D}"/>
              </a:ext>
            </a:extLst>
          </p:cNvPr>
          <p:cNvCxnSpPr/>
          <p:nvPr/>
        </p:nvCxnSpPr>
        <p:spPr>
          <a:xfrm>
            <a:off x="3431357" y="2375555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36F1C2-89D5-B684-423F-9FE5E9246DBA}"/>
              </a:ext>
            </a:extLst>
          </p:cNvPr>
          <p:cNvCxnSpPr/>
          <p:nvPr/>
        </p:nvCxnSpPr>
        <p:spPr>
          <a:xfrm>
            <a:off x="3018148" y="208332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17F1865-A34F-D791-9C59-5A2653C05944}"/>
              </a:ext>
            </a:extLst>
          </p:cNvPr>
          <p:cNvSpPr/>
          <p:nvPr/>
        </p:nvSpPr>
        <p:spPr>
          <a:xfrm>
            <a:off x="2828061" y="2149312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831D9-EA02-468B-2D1F-9CCBFABFC63D}"/>
              </a:ext>
            </a:extLst>
          </p:cNvPr>
          <p:cNvCxnSpPr/>
          <p:nvPr/>
        </p:nvCxnSpPr>
        <p:spPr>
          <a:xfrm>
            <a:off x="3431357" y="2910528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947FD6-F0D9-933C-1E44-281DD60FB505}"/>
              </a:ext>
            </a:extLst>
          </p:cNvPr>
          <p:cNvCxnSpPr>
            <a:cxnSpLocks/>
          </p:cNvCxnSpPr>
          <p:nvPr/>
        </p:nvCxnSpPr>
        <p:spPr>
          <a:xfrm flipH="1">
            <a:off x="3120272" y="3202759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E86C8-C3B3-7A06-7574-56B36B13F8A4}"/>
              </a:ext>
            </a:extLst>
          </p:cNvPr>
          <p:cNvCxnSpPr/>
          <p:nvPr/>
        </p:nvCxnSpPr>
        <p:spPr>
          <a:xfrm>
            <a:off x="3120272" y="3202759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AD000F-EB7E-7DD1-A767-F3C176700A58}"/>
              </a:ext>
            </a:extLst>
          </p:cNvPr>
          <p:cNvCxnSpPr>
            <a:cxnSpLocks/>
          </p:cNvCxnSpPr>
          <p:nvPr/>
        </p:nvCxnSpPr>
        <p:spPr>
          <a:xfrm>
            <a:off x="3120272" y="3494990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468AC0-C8B4-CE4B-3A75-274E076EFCF5}"/>
              </a:ext>
            </a:extLst>
          </p:cNvPr>
          <p:cNvCxnSpPr/>
          <p:nvPr/>
        </p:nvCxnSpPr>
        <p:spPr>
          <a:xfrm>
            <a:off x="3431357" y="3494990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63CE19-4162-5881-12BE-E35DB305B658}"/>
              </a:ext>
            </a:extLst>
          </p:cNvPr>
          <p:cNvCxnSpPr/>
          <p:nvPr/>
        </p:nvCxnSpPr>
        <p:spPr>
          <a:xfrm>
            <a:off x="3018148" y="3202759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C81530-1079-C714-D926-232D545DF406}"/>
              </a:ext>
            </a:extLst>
          </p:cNvPr>
          <p:cNvCxnSpPr/>
          <p:nvPr/>
        </p:nvCxnSpPr>
        <p:spPr>
          <a:xfrm>
            <a:off x="2028334" y="2990653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9BD653-C111-9F54-D529-5CBAF9F35C93}"/>
              </a:ext>
            </a:extLst>
          </p:cNvPr>
          <p:cNvCxnSpPr>
            <a:cxnSpLocks/>
          </p:cNvCxnSpPr>
          <p:nvPr/>
        </p:nvCxnSpPr>
        <p:spPr>
          <a:xfrm flipH="1">
            <a:off x="1717249" y="3282884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2FC8D2-A75D-96B2-12B9-50F86EC44D2C}"/>
              </a:ext>
            </a:extLst>
          </p:cNvPr>
          <p:cNvCxnSpPr/>
          <p:nvPr/>
        </p:nvCxnSpPr>
        <p:spPr>
          <a:xfrm>
            <a:off x="1717249" y="328288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2532AD-202C-875B-2BC2-BCBB8E39F61E}"/>
              </a:ext>
            </a:extLst>
          </p:cNvPr>
          <p:cNvCxnSpPr>
            <a:cxnSpLocks/>
          </p:cNvCxnSpPr>
          <p:nvPr/>
        </p:nvCxnSpPr>
        <p:spPr>
          <a:xfrm>
            <a:off x="1717249" y="357511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83AFC-6E61-497B-78F1-ED4DD2C787C0}"/>
              </a:ext>
            </a:extLst>
          </p:cNvPr>
          <p:cNvCxnSpPr/>
          <p:nvPr/>
        </p:nvCxnSpPr>
        <p:spPr>
          <a:xfrm>
            <a:off x="1615125" y="328288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AFA078-ABEF-90DC-CE9F-EE7AFCDEBBA4}"/>
              </a:ext>
            </a:extLst>
          </p:cNvPr>
          <p:cNvCxnSpPr/>
          <p:nvPr/>
        </p:nvCxnSpPr>
        <p:spPr>
          <a:xfrm>
            <a:off x="2042494" y="409280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10EE8-1F1F-DCEC-51A4-DE3D0D43A10D}"/>
              </a:ext>
            </a:extLst>
          </p:cNvPr>
          <p:cNvCxnSpPr>
            <a:cxnSpLocks/>
          </p:cNvCxnSpPr>
          <p:nvPr/>
        </p:nvCxnSpPr>
        <p:spPr>
          <a:xfrm flipH="1">
            <a:off x="1731409" y="438503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588CD7-F755-DC58-DC2F-B549F90DE662}"/>
              </a:ext>
            </a:extLst>
          </p:cNvPr>
          <p:cNvCxnSpPr/>
          <p:nvPr/>
        </p:nvCxnSpPr>
        <p:spPr>
          <a:xfrm>
            <a:off x="1731409" y="4385035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53A67-3CFE-0D53-91DB-DDA4F6C91A53}"/>
              </a:ext>
            </a:extLst>
          </p:cNvPr>
          <p:cNvCxnSpPr>
            <a:cxnSpLocks/>
          </p:cNvCxnSpPr>
          <p:nvPr/>
        </p:nvCxnSpPr>
        <p:spPr>
          <a:xfrm>
            <a:off x="1731409" y="4677266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420D1F-B3DC-FC0A-28E1-88E02D240293}"/>
              </a:ext>
            </a:extLst>
          </p:cNvPr>
          <p:cNvCxnSpPr/>
          <p:nvPr/>
        </p:nvCxnSpPr>
        <p:spPr>
          <a:xfrm>
            <a:off x="1629285" y="4385035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645D3-E213-F990-084E-1BDEC59F770C}"/>
              </a:ext>
            </a:extLst>
          </p:cNvPr>
          <p:cNvCxnSpPr/>
          <p:nvPr/>
        </p:nvCxnSpPr>
        <p:spPr>
          <a:xfrm>
            <a:off x="2034639" y="4677266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0B638F-B18E-7E1A-D7E3-6DBD946773AA}"/>
              </a:ext>
            </a:extLst>
          </p:cNvPr>
          <p:cNvCxnSpPr/>
          <p:nvPr/>
        </p:nvCxnSpPr>
        <p:spPr>
          <a:xfrm>
            <a:off x="2039332" y="3575115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3C8C58-AAA8-C626-3486-214F8F23CEFF}"/>
              </a:ext>
            </a:extLst>
          </p:cNvPr>
          <p:cNvCxnSpPr/>
          <p:nvPr/>
        </p:nvCxnSpPr>
        <p:spPr>
          <a:xfrm flipH="1">
            <a:off x="2028334" y="2733773"/>
            <a:ext cx="10998" cy="256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FFB5E3-D76E-6061-3E5A-6783A0327922}"/>
              </a:ext>
            </a:extLst>
          </p:cNvPr>
          <p:cNvCxnSpPr/>
          <p:nvPr/>
        </p:nvCxnSpPr>
        <p:spPr>
          <a:xfrm>
            <a:off x="3233394" y="1791093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AC396E-2EBF-EF43-149F-A47A4184BAF9}"/>
              </a:ext>
            </a:extLst>
          </p:cNvPr>
          <p:cNvCxnSpPr/>
          <p:nvPr/>
        </p:nvCxnSpPr>
        <p:spPr>
          <a:xfrm>
            <a:off x="3244392" y="4241279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C6FFC6-A213-E683-FA22-850E4B40E7E2}"/>
              </a:ext>
            </a:extLst>
          </p:cNvPr>
          <p:cNvCxnSpPr/>
          <p:nvPr/>
        </p:nvCxnSpPr>
        <p:spPr>
          <a:xfrm>
            <a:off x="1861794" y="5432981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E0F362-DB60-F3D5-F17A-116DBBEB12F8}"/>
              </a:ext>
            </a:extLst>
          </p:cNvPr>
          <p:cNvSpPr txBox="1"/>
          <p:nvPr/>
        </p:nvSpPr>
        <p:spPr>
          <a:xfrm>
            <a:off x="3120272" y="1440949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Vdd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B6E11E-9F4F-9119-546E-A3E32A988F11}"/>
              </a:ext>
            </a:extLst>
          </p:cNvPr>
          <p:cNvSpPr txBox="1"/>
          <p:nvPr/>
        </p:nvSpPr>
        <p:spPr>
          <a:xfrm>
            <a:off x="1731409" y="5410085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Gnd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258C4-EF04-7536-0369-223DAE51B5CE}"/>
              </a:ext>
            </a:extLst>
          </p:cNvPr>
          <p:cNvSpPr txBox="1"/>
          <p:nvPr/>
        </p:nvSpPr>
        <p:spPr>
          <a:xfrm>
            <a:off x="3063735" y="4250805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Gnd</a:t>
            </a:r>
            <a:endParaRPr lang="en-IN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DDFBB9-E20B-A9D0-B04D-E0D06A1111A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2570374" y="2229438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F6BF9B-91CD-D303-2801-5ACB7B36004C}"/>
              </a:ext>
            </a:extLst>
          </p:cNvPr>
          <p:cNvCxnSpPr/>
          <p:nvPr/>
        </p:nvCxnSpPr>
        <p:spPr>
          <a:xfrm flipH="1" flipV="1">
            <a:off x="2746301" y="3356726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695864-CCD8-06F3-11EC-9B3BFB5FEA4F}"/>
              </a:ext>
            </a:extLst>
          </p:cNvPr>
          <p:cNvCxnSpPr>
            <a:cxnSpLocks/>
          </p:cNvCxnSpPr>
          <p:nvPr/>
        </p:nvCxnSpPr>
        <p:spPr>
          <a:xfrm flipH="1" flipV="1">
            <a:off x="1146873" y="3426804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A16369-4612-82CB-AA69-043B9BC97284}"/>
              </a:ext>
            </a:extLst>
          </p:cNvPr>
          <p:cNvCxnSpPr/>
          <p:nvPr/>
        </p:nvCxnSpPr>
        <p:spPr>
          <a:xfrm flipH="1" flipV="1">
            <a:off x="1362208" y="4531149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EF399EF-893A-A7DD-0920-ED6315AAE4D5}"/>
              </a:ext>
            </a:extLst>
          </p:cNvPr>
          <p:cNvSpPr txBox="1"/>
          <p:nvPr/>
        </p:nvSpPr>
        <p:spPr>
          <a:xfrm>
            <a:off x="2115100" y="1998032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74FF9F-C1E5-0F0E-E833-40BDBDA6817E}"/>
              </a:ext>
            </a:extLst>
          </p:cNvPr>
          <p:cNvSpPr txBox="1"/>
          <p:nvPr/>
        </p:nvSpPr>
        <p:spPr>
          <a:xfrm>
            <a:off x="2225527" y="3105449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3D128E-7E18-3659-7008-E955E2D589D3}"/>
              </a:ext>
            </a:extLst>
          </p:cNvPr>
          <p:cNvSpPr txBox="1"/>
          <p:nvPr/>
        </p:nvSpPr>
        <p:spPr>
          <a:xfrm>
            <a:off x="571089" y="3242138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CFE32D-5317-0193-9712-B9C9790C7759}"/>
              </a:ext>
            </a:extLst>
          </p:cNvPr>
          <p:cNvSpPr txBox="1"/>
          <p:nvPr/>
        </p:nvSpPr>
        <p:spPr>
          <a:xfrm>
            <a:off x="875149" y="4304091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9DF35E-C131-D16B-94CA-7BBC7B4D2427}"/>
              </a:ext>
            </a:extLst>
          </p:cNvPr>
          <p:cNvSpPr txBox="1"/>
          <p:nvPr/>
        </p:nvSpPr>
        <p:spPr>
          <a:xfrm>
            <a:off x="3450217" y="204628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E4CA5D-BFD5-F5BA-8FA3-65EDBAA24A43}"/>
              </a:ext>
            </a:extLst>
          </p:cNvPr>
          <p:cNvSpPr txBox="1"/>
          <p:nvPr/>
        </p:nvSpPr>
        <p:spPr>
          <a:xfrm>
            <a:off x="3406163" y="314097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D499D5-8BE2-0AE2-918D-3C1E333C327E}"/>
              </a:ext>
            </a:extLst>
          </p:cNvPr>
          <p:cNvSpPr txBox="1"/>
          <p:nvPr/>
        </p:nvSpPr>
        <p:spPr>
          <a:xfrm>
            <a:off x="1840593" y="3263524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2CF315-4621-C18E-8D67-BD67F29D2C23}"/>
              </a:ext>
            </a:extLst>
          </p:cNvPr>
          <p:cNvSpPr txBox="1"/>
          <p:nvPr/>
        </p:nvSpPr>
        <p:spPr>
          <a:xfrm>
            <a:off x="1942690" y="434648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CF321B-3652-7D38-889C-A5980F1E05B0}"/>
              </a:ext>
            </a:extLst>
          </p:cNvPr>
          <p:cNvSpPr txBox="1"/>
          <p:nvPr/>
        </p:nvSpPr>
        <p:spPr>
          <a:xfrm>
            <a:off x="6041848" y="2640657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B8EAEC-8218-FEB8-C1DF-9FFF50AC0EB4}"/>
              </a:ext>
            </a:extLst>
          </p:cNvPr>
          <p:cNvCxnSpPr/>
          <p:nvPr/>
        </p:nvCxnSpPr>
        <p:spPr>
          <a:xfrm>
            <a:off x="8617671" y="408743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350F08-FEA2-DCB6-6C38-4D3B13882B00}"/>
              </a:ext>
            </a:extLst>
          </p:cNvPr>
          <p:cNvCxnSpPr>
            <a:cxnSpLocks/>
          </p:cNvCxnSpPr>
          <p:nvPr/>
        </p:nvCxnSpPr>
        <p:spPr>
          <a:xfrm flipH="1">
            <a:off x="8297159" y="4459851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23CEF82-93D8-F88F-0B23-D9A16CF69EBA}"/>
              </a:ext>
            </a:extLst>
          </p:cNvPr>
          <p:cNvCxnSpPr/>
          <p:nvPr/>
        </p:nvCxnSpPr>
        <p:spPr>
          <a:xfrm>
            <a:off x="8308157" y="4456766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FD108C-AD97-5E38-5F55-28B50EA4A0F7}"/>
              </a:ext>
            </a:extLst>
          </p:cNvPr>
          <p:cNvCxnSpPr>
            <a:cxnSpLocks/>
          </p:cNvCxnSpPr>
          <p:nvPr/>
        </p:nvCxnSpPr>
        <p:spPr>
          <a:xfrm flipH="1">
            <a:off x="8308157" y="4829183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1C2720-82F5-1224-B701-FDEEB89DA8B6}"/>
              </a:ext>
            </a:extLst>
          </p:cNvPr>
          <p:cNvCxnSpPr/>
          <p:nvPr/>
        </p:nvCxnSpPr>
        <p:spPr>
          <a:xfrm>
            <a:off x="8628669" y="481526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A677B5-6008-AE16-5BA0-ED092D710850}"/>
              </a:ext>
            </a:extLst>
          </p:cNvPr>
          <p:cNvCxnSpPr/>
          <p:nvPr/>
        </p:nvCxnSpPr>
        <p:spPr>
          <a:xfrm>
            <a:off x="8213890" y="4466413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78D9E935-AE18-B83B-98B2-5017049D2590}"/>
              </a:ext>
            </a:extLst>
          </p:cNvPr>
          <p:cNvSpPr/>
          <p:nvPr/>
        </p:nvSpPr>
        <p:spPr>
          <a:xfrm>
            <a:off x="8030015" y="3350054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BF07D4-3C3A-183B-109B-9A55B7C27415}"/>
              </a:ext>
            </a:extLst>
          </p:cNvPr>
          <p:cNvCxnSpPr/>
          <p:nvPr/>
        </p:nvCxnSpPr>
        <p:spPr>
          <a:xfrm>
            <a:off x="8595681" y="2862640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E396B9-9400-5664-C476-8CDAAC95F3E7}"/>
              </a:ext>
            </a:extLst>
          </p:cNvPr>
          <p:cNvCxnSpPr>
            <a:cxnSpLocks/>
          </p:cNvCxnSpPr>
          <p:nvPr/>
        </p:nvCxnSpPr>
        <p:spPr>
          <a:xfrm flipH="1">
            <a:off x="8275169" y="3235057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E4689E5-1568-5662-F39E-6BECECE3AFD9}"/>
              </a:ext>
            </a:extLst>
          </p:cNvPr>
          <p:cNvCxnSpPr/>
          <p:nvPr/>
        </p:nvCxnSpPr>
        <p:spPr>
          <a:xfrm>
            <a:off x="8286167" y="3231972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097C8BE-B39F-3DBC-B2A2-55DB516ED2E2}"/>
              </a:ext>
            </a:extLst>
          </p:cNvPr>
          <p:cNvCxnSpPr>
            <a:cxnSpLocks/>
          </p:cNvCxnSpPr>
          <p:nvPr/>
        </p:nvCxnSpPr>
        <p:spPr>
          <a:xfrm flipH="1">
            <a:off x="8286167" y="3604389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99D984-7A01-EBD7-8F17-5F35A3CA76C1}"/>
              </a:ext>
            </a:extLst>
          </p:cNvPr>
          <p:cNvCxnSpPr/>
          <p:nvPr/>
        </p:nvCxnSpPr>
        <p:spPr>
          <a:xfrm>
            <a:off x="8606679" y="3590470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5C2F0F8-25F3-F918-8E08-5690776AB26D}"/>
              </a:ext>
            </a:extLst>
          </p:cNvPr>
          <p:cNvCxnSpPr/>
          <p:nvPr/>
        </p:nvCxnSpPr>
        <p:spPr>
          <a:xfrm>
            <a:off x="8191900" y="3241619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F40B2DD-D938-4CED-3C98-39F3F4140722}"/>
              </a:ext>
            </a:extLst>
          </p:cNvPr>
          <p:cNvCxnSpPr/>
          <p:nvPr/>
        </p:nvCxnSpPr>
        <p:spPr>
          <a:xfrm>
            <a:off x="8595681" y="3962887"/>
            <a:ext cx="32988" cy="27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A93823E-F477-84C0-BC66-4E25A5176E05}"/>
              </a:ext>
            </a:extLst>
          </p:cNvPr>
          <p:cNvCxnSpPr>
            <a:cxnSpLocks/>
          </p:cNvCxnSpPr>
          <p:nvPr/>
        </p:nvCxnSpPr>
        <p:spPr>
          <a:xfrm>
            <a:off x="8427563" y="5187681"/>
            <a:ext cx="380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785E5AA-470D-E060-45F4-29742A3C17D5}"/>
              </a:ext>
            </a:extLst>
          </p:cNvPr>
          <p:cNvSpPr txBox="1"/>
          <p:nvPr/>
        </p:nvSpPr>
        <p:spPr>
          <a:xfrm>
            <a:off x="8275169" y="5156860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 err="1"/>
              <a:t>Gnd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8A9DBD-CD29-DF02-DBB4-975ED3434F78}"/>
              </a:ext>
            </a:extLst>
          </p:cNvPr>
          <p:cNvSpPr txBox="1"/>
          <p:nvPr/>
        </p:nvSpPr>
        <p:spPr>
          <a:xfrm>
            <a:off x="7352935" y="4475410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EC1247D-92A4-87E1-3D20-C5649825A4AB}"/>
              </a:ext>
            </a:extLst>
          </p:cNvPr>
          <p:cNvSpPr txBox="1"/>
          <p:nvPr/>
        </p:nvSpPr>
        <p:spPr>
          <a:xfrm>
            <a:off x="11445498" y="3956404"/>
            <a:ext cx="72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57D48D8-022C-3287-7EF4-4A60753CC530}"/>
              </a:ext>
            </a:extLst>
          </p:cNvPr>
          <p:cNvCxnSpPr>
            <a:cxnSpLocks/>
          </p:cNvCxnSpPr>
          <p:nvPr/>
        </p:nvCxnSpPr>
        <p:spPr>
          <a:xfrm flipH="1">
            <a:off x="7804869" y="3445454"/>
            <a:ext cx="226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0B5E486-84D4-0158-9645-B4713AE6D72E}"/>
              </a:ext>
            </a:extLst>
          </p:cNvPr>
          <p:cNvCxnSpPr>
            <a:cxnSpLocks/>
          </p:cNvCxnSpPr>
          <p:nvPr/>
        </p:nvCxnSpPr>
        <p:spPr>
          <a:xfrm flipH="1">
            <a:off x="8014588" y="4648038"/>
            <a:ext cx="208989" cy="9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26E127C-E99F-4EBE-B254-297D160EFE7A}"/>
              </a:ext>
            </a:extLst>
          </p:cNvPr>
          <p:cNvSpPr txBox="1"/>
          <p:nvPr/>
        </p:nvSpPr>
        <p:spPr>
          <a:xfrm>
            <a:off x="7192407" y="3245147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D58731-B3EE-E005-7E45-DC8EAB13B8A5}"/>
              </a:ext>
            </a:extLst>
          </p:cNvPr>
          <p:cNvCxnSpPr>
            <a:cxnSpLocks/>
          </p:cNvCxnSpPr>
          <p:nvPr/>
        </p:nvCxnSpPr>
        <p:spPr>
          <a:xfrm>
            <a:off x="5520891" y="3521509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2E0F18-E86C-33FE-7A31-1ED627699A6C}"/>
              </a:ext>
            </a:extLst>
          </p:cNvPr>
          <p:cNvCxnSpPr>
            <a:cxnSpLocks/>
          </p:cNvCxnSpPr>
          <p:nvPr/>
        </p:nvCxnSpPr>
        <p:spPr>
          <a:xfrm flipH="1">
            <a:off x="5194252" y="3518333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50D1A-C3A0-DD10-7989-902ACB226841}"/>
              </a:ext>
            </a:extLst>
          </p:cNvPr>
          <p:cNvCxnSpPr/>
          <p:nvPr/>
        </p:nvCxnSpPr>
        <p:spPr>
          <a:xfrm>
            <a:off x="5205047" y="3515158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1146B9-E28A-286C-D8C2-177962F739AE}"/>
              </a:ext>
            </a:extLst>
          </p:cNvPr>
          <p:cNvCxnSpPr>
            <a:cxnSpLocks/>
          </p:cNvCxnSpPr>
          <p:nvPr/>
        </p:nvCxnSpPr>
        <p:spPr>
          <a:xfrm>
            <a:off x="5194252" y="344467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97A43D-E8F3-91A7-7EE6-CFB243100592}"/>
              </a:ext>
            </a:extLst>
          </p:cNvPr>
          <p:cNvCxnSpPr>
            <a:cxnSpLocks/>
          </p:cNvCxnSpPr>
          <p:nvPr/>
        </p:nvCxnSpPr>
        <p:spPr>
          <a:xfrm>
            <a:off x="5520891" y="3887268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51CB72F-769C-4D65-EED4-67DF5672F58C}"/>
              </a:ext>
            </a:extLst>
          </p:cNvPr>
          <p:cNvSpPr/>
          <p:nvPr/>
        </p:nvSpPr>
        <p:spPr>
          <a:xfrm>
            <a:off x="5274280" y="3277826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CBB35-80A4-279F-08CF-8CA6179A5776}"/>
              </a:ext>
            </a:extLst>
          </p:cNvPr>
          <p:cNvCxnSpPr>
            <a:cxnSpLocks/>
          </p:cNvCxnSpPr>
          <p:nvPr/>
        </p:nvCxnSpPr>
        <p:spPr>
          <a:xfrm>
            <a:off x="5530319" y="3825990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5C200-42FF-E0D9-CEAD-00FFB88D2A3E}"/>
              </a:ext>
            </a:extLst>
          </p:cNvPr>
          <p:cNvCxnSpPr>
            <a:cxnSpLocks/>
          </p:cNvCxnSpPr>
          <p:nvPr/>
        </p:nvCxnSpPr>
        <p:spPr>
          <a:xfrm>
            <a:off x="5209808" y="3825991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9C6DCB-2074-716F-8C59-53E7F6AC0A2A}"/>
              </a:ext>
            </a:extLst>
          </p:cNvPr>
          <p:cNvCxnSpPr>
            <a:cxnSpLocks/>
          </p:cNvCxnSpPr>
          <p:nvPr/>
        </p:nvCxnSpPr>
        <p:spPr>
          <a:xfrm>
            <a:off x="5211906" y="4191749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9A11F4-9AB4-245C-21A7-65537F175A03}"/>
              </a:ext>
            </a:extLst>
          </p:cNvPr>
          <p:cNvCxnSpPr>
            <a:cxnSpLocks/>
          </p:cNvCxnSpPr>
          <p:nvPr/>
        </p:nvCxnSpPr>
        <p:spPr>
          <a:xfrm>
            <a:off x="5198849" y="4288238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8AA6BB-4218-4D57-BAC2-8F40B25CAE7E}"/>
              </a:ext>
            </a:extLst>
          </p:cNvPr>
          <p:cNvCxnSpPr>
            <a:cxnSpLocks/>
          </p:cNvCxnSpPr>
          <p:nvPr/>
        </p:nvCxnSpPr>
        <p:spPr>
          <a:xfrm flipH="1">
            <a:off x="5367427" y="4304091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9A5343-8F04-52CB-F9ED-D9AE6BBC1F18}"/>
              </a:ext>
            </a:extLst>
          </p:cNvPr>
          <p:cNvSpPr txBox="1"/>
          <p:nvPr/>
        </p:nvSpPr>
        <p:spPr>
          <a:xfrm>
            <a:off x="1769272" y="2391820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Vdd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133A0-5A6A-F1B5-5C0E-17E5D1521631}"/>
              </a:ext>
            </a:extLst>
          </p:cNvPr>
          <p:cNvCxnSpPr>
            <a:cxnSpLocks/>
          </p:cNvCxnSpPr>
          <p:nvPr/>
        </p:nvCxnSpPr>
        <p:spPr>
          <a:xfrm flipH="1">
            <a:off x="1883789" y="2733773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37FFE8-E56B-6E12-2740-5097CAE0327A}"/>
              </a:ext>
            </a:extLst>
          </p:cNvPr>
          <p:cNvCxnSpPr/>
          <p:nvPr/>
        </p:nvCxnSpPr>
        <p:spPr>
          <a:xfrm>
            <a:off x="2028334" y="4008869"/>
            <a:ext cx="7654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4F0FD-42EB-25D1-6411-BCCFB5DC5D6C}"/>
              </a:ext>
            </a:extLst>
          </p:cNvPr>
          <p:cNvCxnSpPr>
            <a:cxnSpLocks/>
          </p:cNvCxnSpPr>
          <p:nvPr/>
        </p:nvCxnSpPr>
        <p:spPr>
          <a:xfrm>
            <a:off x="2793815" y="4008869"/>
            <a:ext cx="0" cy="1401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9F1187-B41D-7C7C-E8FB-A557C1E2BF54}"/>
              </a:ext>
            </a:extLst>
          </p:cNvPr>
          <p:cNvCxnSpPr/>
          <p:nvPr/>
        </p:nvCxnSpPr>
        <p:spPr>
          <a:xfrm>
            <a:off x="2793815" y="5417051"/>
            <a:ext cx="1873979" cy="143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D2BD96-F184-1EC0-8AB0-6CE405C0C20C}"/>
              </a:ext>
            </a:extLst>
          </p:cNvPr>
          <p:cNvCxnSpPr/>
          <p:nvPr/>
        </p:nvCxnSpPr>
        <p:spPr>
          <a:xfrm flipH="1">
            <a:off x="4676503" y="3825990"/>
            <a:ext cx="5177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F96B52-5DFC-3334-1FEF-AA30DC51E721}"/>
              </a:ext>
            </a:extLst>
          </p:cNvPr>
          <p:cNvCxnSpPr/>
          <p:nvPr/>
        </p:nvCxnSpPr>
        <p:spPr>
          <a:xfrm flipV="1">
            <a:off x="4667794" y="3825990"/>
            <a:ext cx="0" cy="160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28AC500-130E-FE96-6450-AB187647097D}"/>
              </a:ext>
            </a:extLst>
          </p:cNvPr>
          <p:cNvSpPr/>
          <p:nvPr/>
        </p:nvSpPr>
        <p:spPr>
          <a:xfrm>
            <a:off x="1421933" y="3338053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5BD36BA-22C6-0479-236E-6B3237423555}"/>
              </a:ext>
            </a:extLst>
          </p:cNvPr>
          <p:cNvCxnSpPr>
            <a:cxnSpLocks/>
          </p:cNvCxnSpPr>
          <p:nvPr/>
        </p:nvCxnSpPr>
        <p:spPr>
          <a:xfrm flipH="1">
            <a:off x="5570394" y="2149312"/>
            <a:ext cx="4046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208A68-EAD3-0E96-3332-A858D166B02B}"/>
              </a:ext>
            </a:extLst>
          </p:cNvPr>
          <p:cNvCxnSpPr>
            <a:cxnSpLocks/>
          </p:cNvCxnSpPr>
          <p:nvPr/>
        </p:nvCxnSpPr>
        <p:spPr>
          <a:xfrm>
            <a:off x="4875228" y="2126576"/>
            <a:ext cx="369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84BADF-DB5A-AC38-895B-4913553EAB96}"/>
              </a:ext>
            </a:extLst>
          </p:cNvPr>
          <p:cNvCxnSpPr>
            <a:cxnSpLocks/>
          </p:cNvCxnSpPr>
          <p:nvPr/>
        </p:nvCxnSpPr>
        <p:spPr>
          <a:xfrm>
            <a:off x="5570394" y="212657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08C4A7-ED0C-6021-83A2-FDE9E025158D}"/>
              </a:ext>
            </a:extLst>
          </p:cNvPr>
          <p:cNvCxnSpPr>
            <a:cxnSpLocks/>
          </p:cNvCxnSpPr>
          <p:nvPr/>
        </p:nvCxnSpPr>
        <p:spPr>
          <a:xfrm>
            <a:off x="5249883" y="212657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79A09A-584E-3ABD-48C5-B72A65BE69C3}"/>
              </a:ext>
            </a:extLst>
          </p:cNvPr>
          <p:cNvCxnSpPr>
            <a:cxnSpLocks/>
          </p:cNvCxnSpPr>
          <p:nvPr/>
        </p:nvCxnSpPr>
        <p:spPr>
          <a:xfrm>
            <a:off x="5251981" y="249233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F028AF-8C10-CC24-8DBC-2D89F065232F}"/>
              </a:ext>
            </a:extLst>
          </p:cNvPr>
          <p:cNvCxnSpPr>
            <a:cxnSpLocks/>
          </p:cNvCxnSpPr>
          <p:nvPr/>
        </p:nvCxnSpPr>
        <p:spPr>
          <a:xfrm>
            <a:off x="5238924" y="2588824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9A21765-4F1D-706E-9B21-6F25A956071B}"/>
              </a:ext>
            </a:extLst>
          </p:cNvPr>
          <p:cNvCxnSpPr>
            <a:cxnSpLocks/>
          </p:cNvCxnSpPr>
          <p:nvPr/>
        </p:nvCxnSpPr>
        <p:spPr>
          <a:xfrm>
            <a:off x="5389334" y="2586016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E9A8679-8B10-282A-D067-78EDD9A7242D}"/>
              </a:ext>
            </a:extLst>
          </p:cNvPr>
          <p:cNvCxnSpPr>
            <a:cxnSpLocks/>
          </p:cNvCxnSpPr>
          <p:nvPr/>
        </p:nvCxnSpPr>
        <p:spPr>
          <a:xfrm>
            <a:off x="5389334" y="2819264"/>
            <a:ext cx="0" cy="444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119E13D-E72B-B56C-20B6-3612AFF8678F}"/>
              </a:ext>
            </a:extLst>
          </p:cNvPr>
          <p:cNvSpPr txBox="1"/>
          <p:nvPr/>
        </p:nvSpPr>
        <p:spPr>
          <a:xfrm>
            <a:off x="4359921" y="1861619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D999D4-A840-2CD2-89A5-6A34FE59F35B}"/>
              </a:ext>
            </a:extLst>
          </p:cNvPr>
          <p:cNvCxnSpPr/>
          <p:nvPr/>
        </p:nvCxnSpPr>
        <p:spPr>
          <a:xfrm>
            <a:off x="3403092" y="2819264"/>
            <a:ext cx="2001567" cy="42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E5A9FAC-CC4E-FFD0-739B-F2935C1908EF}"/>
              </a:ext>
            </a:extLst>
          </p:cNvPr>
          <p:cNvSpPr txBox="1"/>
          <p:nvPr/>
        </p:nvSpPr>
        <p:spPr>
          <a:xfrm>
            <a:off x="5022590" y="1781559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8C199C-DE10-3DF3-9710-ABA95FD0AE35}"/>
              </a:ext>
            </a:extLst>
          </p:cNvPr>
          <p:cNvSpPr txBox="1"/>
          <p:nvPr/>
        </p:nvSpPr>
        <p:spPr>
          <a:xfrm>
            <a:off x="4499806" y="3339724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C5D052-B7B0-1808-3657-890B01701330}"/>
              </a:ext>
            </a:extLst>
          </p:cNvPr>
          <p:cNvSpPr txBox="1"/>
          <p:nvPr/>
        </p:nvSpPr>
        <p:spPr>
          <a:xfrm>
            <a:off x="5465944" y="3915769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7CB937-80D6-DA79-F342-2A5D181E2CE0}"/>
              </a:ext>
            </a:extLst>
          </p:cNvPr>
          <p:cNvSpPr txBox="1"/>
          <p:nvPr/>
        </p:nvSpPr>
        <p:spPr>
          <a:xfrm>
            <a:off x="4891236" y="4439938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A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ACA931A-9EFF-0188-F126-705B5A41DC61}"/>
              </a:ext>
            </a:extLst>
          </p:cNvPr>
          <p:cNvCxnSpPr>
            <a:cxnSpLocks/>
          </p:cNvCxnSpPr>
          <p:nvPr/>
        </p:nvCxnSpPr>
        <p:spPr>
          <a:xfrm flipH="1">
            <a:off x="5973870" y="2149312"/>
            <a:ext cx="1168" cy="172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A65A94C-8DB4-B109-D889-500F37DE5C38}"/>
              </a:ext>
            </a:extLst>
          </p:cNvPr>
          <p:cNvCxnSpPr>
            <a:cxnSpLocks/>
          </p:cNvCxnSpPr>
          <p:nvPr/>
        </p:nvCxnSpPr>
        <p:spPr>
          <a:xfrm flipH="1">
            <a:off x="5619826" y="3865725"/>
            <a:ext cx="340308" cy="4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55704BC-D9BF-0DC0-5BDB-787F250EF6F7}"/>
              </a:ext>
            </a:extLst>
          </p:cNvPr>
          <p:cNvCxnSpPr>
            <a:cxnSpLocks/>
          </p:cNvCxnSpPr>
          <p:nvPr/>
        </p:nvCxnSpPr>
        <p:spPr>
          <a:xfrm flipH="1">
            <a:off x="5963971" y="2819264"/>
            <a:ext cx="2088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C08CA09-2237-197C-5205-71C5A871DDF3}"/>
              </a:ext>
            </a:extLst>
          </p:cNvPr>
          <p:cNvSpPr txBox="1"/>
          <p:nvPr/>
        </p:nvSpPr>
        <p:spPr>
          <a:xfrm>
            <a:off x="8269873" y="2534963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Vdd</a:t>
            </a:r>
            <a:endParaRPr lang="en-IN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3820BE9-D93A-4330-8DBF-845E58BE7F33}"/>
              </a:ext>
            </a:extLst>
          </p:cNvPr>
          <p:cNvCxnSpPr>
            <a:cxnSpLocks/>
          </p:cNvCxnSpPr>
          <p:nvPr/>
        </p:nvCxnSpPr>
        <p:spPr>
          <a:xfrm flipH="1">
            <a:off x="8468279" y="2854796"/>
            <a:ext cx="2767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60911B5-37AF-DDD9-B1A0-2C760AF6C312}"/>
              </a:ext>
            </a:extLst>
          </p:cNvPr>
          <p:cNvCxnSpPr>
            <a:cxnSpLocks/>
          </p:cNvCxnSpPr>
          <p:nvPr/>
        </p:nvCxnSpPr>
        <p:spPr>
          <a:xfrm>
            <a:off x="10904190" y="269974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1AE959-A94C-E4FE-78CF-419315B19840}"/>
              </a:ext>
            </a:extLst>
          </p:cNvPr>
          <p:cNvCxnSpPr>
            <a:cxnSpLocks/>
          </p:cNvCxnSpPr>
          <p:nvPr/>
        </p:nvCxnSpPr>
        <p:spPr>
          <a:xfrm flipH="1">
            <a:off x="10577551" y="2696570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36E7D6B-BA58-8607-FCAA-3C2FDC78A222}"/>
              </a:ext>
            </a:extLst>
          </p:cNvPr>
          <p:cNvCxnSpPr/>
          <p:nvPr/>
        </p:nvCxnSpPr>
        <p:spPr>
          <a:xfrm>
            <a:off x="10588346" y="2693395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FA4DFE6-4A48-2B7F-77CE-014B2B460636}"/>
              </a:ext>
            </a:extLst>
          </p:cNvPr>
          <p:cNvCxnSpPr>
            <a:cxnSpLocks/>
          </p:cNvCxnSpPr>
          <p:nvPr/>
        </p:nvCxnSpPr>
        <p:spPr>
          <a:xfrm>
            <a:off x="10577551" y="2622910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3BE19E2-860F-E211-2C1D-D6939AE85937}"/>
              </a:ext>
            </a:extLst>
          </p:cNvPr>
          <p:cNvCxnSpPr>
            <a:cxnSpLocks/>
          </p:cNvCxnSpPr>
          <p:nvPr/>
        </p:nvCxnSpPr>
        <p:spPr>
          <a:xfrm>
            <a:off x="10904190" y="3065505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E3BFCCD-2CA1-A05B-0445-ABDF821FC7F1}"/>
              </a:ext>
            </a:extLst>
          </p:cNvPr>
          <p:cNvCxnSpPr>
            <a:cxnSpLocks/>
          </p:cNvCxnSpPr>
          <p:nvPr/>
        </p:nvCxnSpPr>
        <p:spPr>
          <a:xfrm>
            <a:off x="10279102" y="3065505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AE55CF8A-12FD-74AC-4C5C-124944FCA253}"/>
              </a:ext>
            </a:extLst>
          </p:cNvPr>
          <p:cNvSpPr/>
          <p:nvPr/>
        </p:nvSpPr>
        <p:spPr>
          <a:xfrm>
            <a:off x="10649623" y="2454953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C6EE6D5-9BA3-25F3-CCB9-81CA6460E547}"/>
              </a:ext>
            </a:extLst>
          </p:cNvPr>
          <p:cNvCxnSpPr>
            <a:cxnSpLocks/>
          </p:cNvCxnSpPr>
          <p:nvPr/>
        </p:nvCxnSpPr>
        <p:spPr>
          <a:xfrm>
            <a:off x="10913618" y="300422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483028A-19B3-D528-C6D9-D80657A13E96}"/>
              </a:ext>
            </a:extLst>
          </p:cNvPr>
          <p:cNvCxnSpPr>
            <a:cxnSpLocks/>
          </p:cNvCxnSpPr>
          <p:nvPr/>
        </p:nvCxnSpPr>
        <p:spPr>
          <a:xfrm>
            <a:off x="10593107" y="300422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FA8C5FB-DA16-3162-78B7-416166F3727B}"/>
              </a:ext>
            </a:extLst>
          </p:cNvPr>
          <p:cNvCxnSpPr>
            <a:cxnSpLocks/>
          </p:cNvCxnSpPr>
          <p:nvPr/>
        </p:nvCxnSpPr>
        <p:spPr>
          <a:xfrm>
            <a:off x="10595205" y="336998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BF78DB-D506-336B-A903-ADF5AC9F069E}"/>
              </a:ext>
            </a:extLst>
          </p:cNvPr>
          <p:cNvCxnSpPr>
            <a:cxnSpLocks/>
          </p:cNvCxnSpPr>
          <p:nvPr/>
        </p:nvCxnSpPr>
        <p:spPr>
          <a:xfrm>
            <a:off x="10582148" y="346647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B02E719-8EFC-09C1-6D28-52E93F830E4B}"/>
              </a:ext>
            </a:extLst>
          </p:cNvPr>
          <p:cNvCxnSpPr>
            <a:cxnSpLocks/>
          </p:cNvCxnSpPr>
          <p:nvPr/>
        </p:nvCxnSpPr>
        <p:spPr>
          <a:xfrm flipH="1">
            <a:off x="10750726" y="3482328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61F20F2-80C6-DEB6-ABA1-7E6A58CDFEFB}"/>
              </a:ext>
            </a:extLst>
          </p:cNvPr>
          <p:cNvCxnSpPr>
            <a:cxnSpLocks/>
          </p:cNvCxnSpPr>
          <p:nvPr/>
        </p:nvCxnSpPr>
        <p:spPr>
          <a:xfrm>
            <a:off x="10936501" y="4615922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E757B14-5B30-EDDF-D985-83D2748361FB}"/>
              </a:ext>
            </a:extLst>
          </p:cNvPr>
          <p:cNvCxnSpPr>
            <a:cxnSpLocks/>
          </p:cNvCxnSpPr>
          <p:nvPr/>
        </p:nvCxnSpPr>
        <p:spPr>
          <a:xfrm flipH="1">
            <a:off x="10609862" y="4612746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A4E6930-E4A5-D9FC-6995-0CE0F082E8FC}"/>
              </a:ext>
            </a:extLst>
          </p:cNvPr>
          <p:cNvCxnSpPr/>
          <p:nvPr/>
        </p:nvCxnSpPr>
        <p:spPr>
          <a:xfrm>
            <a:off x="10620657" y="4609571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198C0C1-B2AC-CC73-416C-8708C60CE089}"/>
              </a:ext>
            </a:extLst>
          </p:cNvPr>
          <p:cNvCxnSpPr>
            <a:cxnSpLocks/>
          </p:cNvCxnSpPr>
          <p:nvPr/>
        </p:nvCxnSpPr>
        <p:spPr>
          <a:xfrm>
            <a:off x="10609862" y="453908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AB50514-1532-40C2-7D0F-EF0CE4921C37}"/>
              </a:ext>
            </a:extLst>
          </p:cNvPr>
          <p:cNvCxnSpPr>
            <a:cxnSpLocks/>
          </p:cNvCxnSpPr>
          <p:nvPr/>
        </p:nvCxnSpPr>
        <p:spPr>
          <a:xfrm>
            <a:off x="10936501" y="4981681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A0A13C1-98BF-7F7D-51CB-FD9B80705000}"/>
              </a:ext>
            </a:extLst>
          </p:cNvPr>
          <p:cNvCxnSpPr>
            <a:cxnSpLocks/>
          </p:cNvCxnSpPr>
          <p:nvPr/>
        </p:nvCxnSpPr>
        <p:spPr>
          <a:xfrm>
            <a:off x="10311413" y="4981681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22DF0A69-F750-4016-C079-8842D4B11DBE}"/>
              </a:ext>
            </a:extLst>
          </p:cNvPr>
          <p:cNvSpPr/>
          <p:nvPr/>
        </p:nvSpPr>
        <p:spPr>
          <a:xfrm>
            <a:off x="10681934" y="4371129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959788D-4882-B4B6-31FA-1A6470F55F4B}"/>
              </a:ext>
            </a:extLst>
          </p:cNvPr>
          <p:cNvCxnSpPr/>
          <p:nvPr/>
        </p:nvCxnSpPr>
        <p:spPr>
          <a:xfrm>
            <a:off x="9600010" y="124576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4B5EF60-8357-4C5C-6FDE-3EFE4E2A2B5C}"/>
              </a:ext>
            </a:extLst>
          </p:cNvPr>
          <p:cNvCxnSpPr>
            <a:cxnSpLocks/>
          </p:cNvCxnSpPr>
          <p:nvPr/>
        </p:nvCxnSpPr>
        <p:spPr>
          <a:xfrm flipH="1">
            <a:off x="9279970" y="1617876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424570-C4E7-9C0D-4630-05C758154749}"/>
              </a:ext>
            </a:extLst>
          </p:cNvPr>
          <p:cNvCxnSpPr/>
          <p:nvPr/>
        </p:nvCxnSpPr>
        <p:spPr>
          <a:xfrm>
            <a:off x="9290765" y="1614701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E82307C-A48A-8DE8-B2DC-25D8979C846B}"/>
              </a:ext>
            </a:extLst>
          </p:cNvPr>
          <p:cNvCxnSpPr>
            <a:cxnSpLocks/>
          </p:cNvCxnSpPr>
          <p:nvPr/>
        </p:nvCxnSpPr>
        <p:spPr>
          <a:xfrm flipH="1">
            <a:off x="9290765" y="1986811"/>
            <a:ext cx="3092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B7AC506-B819-4B63-90C8-C0DDE14D66B0}"/>
              </a:ext>
            </a:extLst>
          </p:cNvPr>
          <p:cNvCxnSpPr/>
          <p:nvPr/>
        </p:nvCxnSpPr>
        <p:spPr>
          <a:xfrm>
            <a:off x="9611440" y="1972841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23A4DB5-7727-61AE-F7B5-3A11AF9D8653}"/>
              </a:ext>
            </a:extLst>
          </p:cNvPr>
          <p:cNvCxnSpPr/>
          <p:nvPr/>
        </p:nvCxnSpPr>
        <p:spPr>
          <a:xfrm>
            <a:off x="9196785" y="162422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89CC70CE-03DA-EE56-4050-D3076A2F444A}"/>
              </a:ext>
            </a:extLst>
          </p:cNvPr>
          <p:cNvSpPr/>
          <p:nvPr/>
        </p:nvSpPr>
        <p:spPr>
          <a:xfrm>
            <a:off x="9020890" y="1730271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058C6C-9477-FAEC-7E87-8D0F84779AC2}"/>
              </a:ext>
            </a:extLst>
          </p:cNvPr>
          <p:cNvCxnSpPr/>
          <p:nvPr/>
        </p:nvCxnSpPr>
        <p:spPr>
          <a:xfrm>
            <a:off x="9624359" y="2565184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1299719-71A4-FDF5-1F77-91BC9B65349D}"/>
              </a:ext>
            </a:extLst>
          </p:cNvPr>
          <p:cNvCxnSpPr>
            <a:cxnSpLocks/>
          </p:cNvCxnSpPr>
          <p:nvPr/>
        </p:nvCxnSpPr>
        <p:spPr>
          <a:xfrm flipH="1">
            <a:off x="9304319" y="2937294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B64199C-FEC6-95F3-DED2-A597E5E39590}"/>
              </a:ext>
            </a:extLst>
          </p:cNvPr>
          <p:cNvCxnSpPr/>
          <p:nvPr/>
        </p:nvCxnSpPr>
        <p:spPr>
          <a:xfrm>
            <a:off x="9315114" y="2934119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76878-E777-4B2F-506C-8475A8887BED}"/>
              </a:ext>
            </a:extLst>
          </p:cNvPr>
          <p:cNvCxnSpPr>
            <a:cxnSpLocks/>
          </p:cNvCxnSpPr>
          <p:nvPr/>
        </p:nvCxnSpPr>
        <p:spPr>
          <a:xfrm flipH="1">
            <a:off x="9315114" y="3306229"/>
            <a:ext cx="3092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3BF97FB-C53D-FF04-CC2A-65C62AA245B2}"/>
              </a:ext>
            </a:extLst>
          </p:cNvPr>
          <p:cNvCxnSpPr/>
          <p:nvPr/>
        </p:nvCxnSpPr>
        <p:spPr>
          <a:xfrm>
            <a:off x="9635789" y="3292259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B2E010D-023B-62A2-CCE7-2AD31B603826}"/>
              </a:ext>
            </a:extLst>
          </p:cNvPr>
          <p:cNvCxnSpPr/>
          <p:nvPr/>
        </p:nvCxnSpPr>
        <p:spPr>
          <a:xfrm>
            <a:off x="9221134" y="2943644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8FB9B09-FFE2-570C-C73A-35EBDF403B4C}"/>
              </a:ext>
            </a:extLst>
          </p:cNvPr>
          <p:cNvCxnSpPr>
            <a:cxnSpLocks/>
          </p:cNvCxnSpPr>
          <p:nvPr/>
        </p:nvCxnSpPr>
        <p:spPr>
          <a:xfrm flipH="1">
            <a:off x="9459866" y="1245766"/>
            <a:ext cx="2767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C2BB133-5A52-08F5-CC45-5BB89783C2D9}"/>
              </a:ext>
            </a:extLst>
          </p:cNvPr>
          <p:cNvCxnSpPr>
            <a:cxnSpLocks/>
          </p:cNvCxnSpPr>
          <p:nvPr/>
        </p:nvCxnSpPr>
        <p:spPr>
          <a:xfrm>
            <a:off x="8722441" y="1810281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6ED1947-A43B-4A86-F533-CA4905440744}"/>
              </a:ext>
            </a:extLst>
          </p:cNvPr>
          <p:cNvCxnSpPr>
            <a:cxnSpLocks/>
          </p:cNvCxnSpPr>
          <p:nvPr/>
        </p:nvCxnSpPr>
        <p:spPr>
          <a:xfrm>
            <a:off x="8922685" y="3129699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0931866-6FCB-AF8A-5756-0EDCB77DCDDC}"/>
              </a:ext>
            </a:extLst>
          </p:cNvPr>
          <p:cNvCxnSpPr/>
          <p:nvPr/>
        </p:nvCxnSpPr>
        <p:spPr>
          <a:xfrm flipV="1">
            <a:off x="9628468" y="2316727"/>
            <a:ext cx="0" cy="276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202D14A-60B0-2F3F-FC4E-6C96ED4D3EDC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10737571" y="2180316"/>
            <a:ext cx="0" cy="274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DDAA1246-CB4E-8376-EE43-9B10899ED94C}"/>
              </a:ext>
            </a:extLst>
          </p:cNvPr>
          <p:cNvCxnSpPr/>
          <p:nvPr/>
        </p:nvCxnSpPr>
        <p:spPr>
          <a:xfrm flipV="1">
            <a:off x="8617671" y="4087434"/>
            <a:ext cx="2119900" cy="49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12BD24A-3197-09E6-7289-06C2EB83EA54}"/>
              </a:ext>
            </a:extLst>
          </p:cNvPr>
          <p:cNvCxnSpPr/>
          <p:nvPr/>
        </p:nvCxnSpPr>
        <p:spPr>
          <a:xfrm flipV="1">
            <a:off x="10737571" y="3647825"/>
            <a:ext cx="13155" cy="444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4AF56C4-4E0C-0940-A076-D0F88382EBB7}"/>
              </a:ext>
            </a:extLst>
          </p:cNvPr>
          <p:cNvCxnSpPr>
            <a:cxnSpLocks/>
          </p:cNvCxnSpPr>
          <p:nvPr/>
        </p:nvCxnSpPr>
        <p:spPr>
          <a:xfrm>
            <a:off x="10744148" y="4008869"/>
            <a:ext cx="22610" cy="362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550597C-65C0-D01F-366A-1EE003E9D0C0}"/>
              </a:ext>
            </a:extLst>
          </p:cNvPr>
          <p:cNvCxnSpPr>
            <a:cxnSpLocks/>
          </p:cNvCxnSpPr>
          <p:nvPr/>
        </p:nvCxnSpPr>
        <p:spPr>
          <a:xfrm flipV="1">
            <a:off x="9635789" y="2534963"/>
            <a:ext cx="672422" cy="5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22CB16A-2CED-7DF5-6A4A-9EC455942A24}"/>
              </a:ext>
            </a:extLst>
          </p:cNvPr>
          <p:cNvCxnSpPr>
            <a:cxnSpLocks/>
          </p:cNvCxnSpPr>
          <p:nvPr/>
        </p:nvCxnSpPr>
        <p:spPr>
          <a:xfrm flipV="1">
            <a:off x="10308211" y="2537456"/>
            <a:ext cx="11911" cy="538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4AD6EB08-0353-3531-2083-785B53D4CE7F}"/>
              </a:ext>
            </a:extLst>
          </p:cNvPr>
          <p:cNvSpPr txBox="1"/>
          <p:nvPr/>
        </p:nvSpPr>
        <p:spPr>
          <a:xfrm>
            <a:off x="8275169" y="1613211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DB3184-45D6-39DC-FFF3-201EAEEA8F73}"/>
              </a:ext>
            </a:extLst>
          </p:cNvPr>
          <p:cNvSpPr txBox="1"/>
          <p:nvPr/>
        </p:nvSpPr>
        <p:spPr>
          <a:xfrm>
            <a:off x="8486303" y="2939548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E569FB5-F4F1-E89C-400A-FBA0724AB7AC}"/>
              </a:ext>
            </a:extLst>
          </p:cNvPr>
          <p:cNvCxnSpPr>
            <a:cxnSpLocks/>
          </p:cNvCxnSpPr>
          <p:nvPr/>
        </p:nvCxnSpPr>
        <p:spPr>
          <a:xfrm flipH="1">
            <a:off x="9497389" y="3664369"/>
            <a:ext cx="2767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979AB1C-89EE-B333-2848-7EE84985B94B}"/>
              </a:ext>
            </a:extLst>
          </p:cNvPr>
          <p:cNvCxnSpPr>
            <a:cxnSpLocks/>
          </p:cNvCxnSpPr>
          <p:nvPr/>
        </p:nvCxnSpPr>
        <p:spPr>
          <a:xfrm flipH="1">
            <a:off x="10605748" y="2180316"/>
            <a:ext cx="2767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ABB301A-65DC-9DA4-923E-78CE7F7689FF}"/>
              </a:ext>
            </a:extLst>
          </p:cNvPr>
          <p:cNvSpPr txBox="1"/>
          <p:nvPr/>
        </p:nvSpPr>
        <p:spPr>
          <a:xfrm>
            <a:off x="9401156" y="162561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E3ECF6C-C0AF-D772-F0F8-180B0008E4B2}"/>
              </a:ext>
            </a:extLst>
          </p:cNvPr>
          <p:cNvSpPr txBox="1"/>
          <p:nvPr/>
        </p:nvSpPr>
        <p:spPr>
          <a:xfrm>
            <a:off x="8370856" y="3214229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2213D7-8954-AF65-736E-2E395EEF5A6E}"/>
              </a:ext>
            </a:extLst>
          </p:cNvPr>
          <p:cNvSpPr txBox="1"/>
          <p:nvPr/>
        </p:nvSpPr>
        <p:spPr>
          <a:xfrm>
            <a:off x="8534453" y="4426697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DF69002-FBE7-1B6B-2BA7-7F2F15B5F537}"/>
              </a:ext>
            </a:extLst>
          </p:cNvPr>
          <p:cNvSpPr txBox="1"/>
          <p:nvPr/>
        </p:nvSpPr>
        <p:spPr>
          <a:xfrm>
            <a:off x="9496300" y="2931911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DE1B3E5-BC10-D678-2E92-8947758FAD92}"/>
              </a:ext>
            </a:extLst>
          </p:cNvPr>
          <p:cNvSpPr txBox="1"/>
          <p:nvPr/>
        </p:nvSpPr>
        <p:spPr>
          <a:xfrm>
            <a:off x="10813012" y="2634624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4432AB8-45DE-301E-EFD4-62B96DA6CF9A}"/>
              </a:ext>
            </a:extLst>
          </p:cNvPr>
          <p:cNvSpPr txBox="1"/>
          <p:nvPr/>
        </p:nvSpPr>
        <p:spPr>
          <a:xfrm>
            <a:off x="10797433" y="309638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AE23F06-AE46-FC4D-AC90-B85626517CCD}"/>
              </a:ext>
            </a:extLst>
          </p:cNvPr>
          <p:cNvSpPr txBox="1"/>
          <p:nvPr/>
        </p:nvSpPr>
        <p:spPr>
          <a:xfrm>
            <a:off x="10391786" y="4964886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3D2D8C2-F25F-95CB-FEB0-5241B19CB4FC}"/>
              </a:ext>
            </a:extLst>
          </p:cNvPr>
          <p:cNvSpPr txBox="1"/>
          <p:nvPr/>
        </p:nvSpPr>
        <p:spPr>
          <a:xfrm>
            <a:off x="10430523" y="1871500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EB78BC8-B154-11B8-DDA0-1396A2350661}"/>
              </a:ext>
            </a:extLst>
          </p:cNvPr>
          <p:cNvSpPr txBox="1"/>
          <p:nvPr/>
        </p:nvSpPr>
        <p:spPr>
          <a:xfrm>
            <a:off x="9899147" y="4797015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BABC037-E5EF-A443-A254-03E68FC13F95}"/>
              </a:ext>
            </a:extLst>
          </p:cNvPr>
          <p:cNvSpPr txBox="1"/>
          <p:nvPr/>
        </p:nvSpPr>
        <p:spPr>
          <a:xfrm>
            <a:off x="9258138" y="916178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Vdd</a:t>
            </a:r>
            <a:endParaRPr lang="en-IN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A1AD25C-6BF2-9BCC-B3BF-43F4A743BCFD}"/>
              </a:ext>
            </a:extLst>
          </p:cNvPr>
          <p:cNvSpPr txBox="1"/>
          <p:nvPr/>
        </p:nvSpPr>
        <p:spPr>
          <a:xfrm>
            <a:off x="9284881" y="3587072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 err="1"/>
              <a:t>Gnd</a:t>
            </a:r>
            <a:endParaRPr lang="en-IN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6858F6C-D691-E7B8-076E-53CACB0E4A64}"/>
              </a:ext>
            </a:extLst>
          </p:cNvPr>
          <p:cNvCxnSpPr/>
          <p:nvPr/>
        </p:nvCxnSpPr>
        <p:spPr>
          <a:xfrm>
            <a:off x="11103536" y="3056643"/>
            <a:ext cx="2547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B390B56A-0D98-CDBF-81B0-9334D33EB8B1}"/>
              </a:ext>
            </a:extLst>
          </p:cNvPr>
          <p:cNvCxnSpPr/>
          <p:nvPr/>
        </p:nvCxnSpPr>
        <p:spPr>
          <a:xfrm>
            <a:off x="11348185" y="3076282"/>
            <a:ext cx="0" cy="1888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49EB1DF-82CF-E1F9-7D6B-3CF6AEDA098D}"/>
              </a:ext>
            </a:extLst>
          </p:cNvPr>
          <p:cNvCxnSpPr/>
          <p:nvPr/>
        </p:nvCxnSpPr>
        <p:spPr>
          <a:xfrm>
            <a:off x="11348185" y="3056643"/>
            <a:ext cx="10147" cy="370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9BD31B8-BD67-F44A-5460-74E61B403EAD}"/>
              </a:ext>
            </a:extLst>
          </p:cNvPr>
          <p:cNvCxnSpPr/>
          <p:nvPr/>
        </p:nvCxnSpPr>
        <p:spPr>
          <a:xfrm flipH="1">
            <a:off x="11120535" y="4964886"/>
            <a:ext cx="237797" cy="167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03DE0A6-2881-C457-11CE-1DC29F3A66BD}"/>
              </a:ext>
            </a:extLst>
          </p:cNvPr>
          <p:cNvCxnSpPr>
            <a:cxnSpLocks/>
            <a:stCxn id="152" idx="1"/>
            <a:endCxn id="152" idx="1"/>
          </p:cNvCxnSpPr>
          <p:nvPr/>
        </p:nvCxnSpPr>
        <p:spPr>
          <a:xfrm>
            <a:off x="11445498" y="41256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A605C77-0D71-7AE7-176F-9F61ED7CD069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11344051" y="4125681"/>
            <a:ext cx="1014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B5C2732-D553-FC1D-108E-B299C906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90632"/>
              </p:ext>
            </p:extLst>
          </p:nvPr>
        </p:nvGraphicFramePr>
        <p:xfrm>
          <a:off x="4841740" y="5108794"/>
          <a:ext cx="3410940" cy="1492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024">
                  <a:extLst>
                    <a:ext uri="{9D8B030D-6E8A-4147-A177-3AD203B41FA5}">
                      <a16:colId xmlns:a16="http://schemas.microsoft.com/office/drawing/2014/main" val="2943991806"/>
                    </a:ext>
                  </a:extLst>
                </a:gridCol>
                <a:gridCol w="1187522">
                  <a:extLst>
                    <a:ext uri="{9D8B030D-6E8A-4147-A177-3AD203B41FA5}">
                      <a16:colId xmlns:a16="http://schemas.microsoft.com/office/drawing/2014/main" val="1106145078"/>
                    </a:ext>
                  </a:extLst>
                </a:gridCol>
                <a:gridCol w="1410394">
                  <a:extLst>
                    <a:ext uri="{9D8B030D-6E8A-4147-A177-3AD203B41FA5}">
                      <a16:colId xmlns:a16="http://schemas.microsoft.com/office/drawing/2014/main" val="2316432609"/>
                    </a:ext>
                  </a:extLst>
                </a:gridCol>
              </a:tblGrid>
              <a:tr h="373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Vin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Successor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Predecessor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25766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0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1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2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685695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1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2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0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702119"/>
                  </a:ext>
                </a:extLst>
              </a:tr>
              <a:tr h="37310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2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0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</a:rPr>
                        <a:t>1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89614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22BFF0-BE06-AB71-A9EB-4279EB9A3523}"/>
              </a:ext>
            </a:extLst>
          </p:cNvPr>
          <p:cNvCxnSpPr/>
          <p:nvPr/>
        </p:nvCxnSpPr>
        <p:spPr>
          <a:xfrm>
            <a:off x="875149" y="2492335"/>
            <a:ext cx="0" cy="336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24A1C3-A2F6-F2CA-1DBD-127FA9334CBE}"/>
              </a:ext>
            </a:extLst>
          </p:cNvPr>
          <p:cNvCxnSpPr>
            <a:cxnSpLocks/>
          </p:cNvCxnSpPr>
          <p:nvPr/>
        </p:nvCxnSpPr>
        <p:spPr>
          <a:xfrm flipH="1">
            <a:off x="2534075" y="2492335"/>
            <a:ext cx="17883" cy="336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301AA3-2332-F41A-5099-38133AF4F601}"/>
              </a:ext>
            </a:extLst>
          </p:cNvPr>
          <p:cNvCxnSpPr>
            <a:cxnSpLocks/>
          </p:cNvCxnSpPr>
          <p:nvPr/>
        </p:nvCxnSpPr>
        <p:spPr>
          <a:xfrm flipH="1">
            <a:off x="886884" y="2444503"/>
            <a:ext cx="1658422" cy="27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AB0A79-4DE4-4CAC-2623-7D9C167797F4}"/>
              </a:ext>
            </a:extLst>
          </p:cNvPr>
          <p:cNvCxnSpPr>
            <a:cxnSpLocks/>
          </p:cNvCxnSpPr>
          <p:nvPr/>
        </p:nvCxnSpPr>
        <p:spPr>
          <a:xfrm flipV="1">
            <a:off x="892523" y="5861785"/>
            <a:ext cx="1641552" cy="16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3408431-FB5D-1EBC-89F8-24CA0310485A}"/>
              </a:ext>
            </a:extLst>
          </p:cNvPr>
          <p:cNvCxnSpPr/>
          <p:nvPr/>
        </p:nvCxnSpPr>
        <p:spPr>
          <a:xfrm>
            <a:off x="4231426" y="1356669"/>
            <a:ext cx="0" cy="336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A7C029-41FE-808E-E6AC-53792C392FBF}"/>
              </a:ext>
            </a:extLst>
          </p:cNvPr>
          <p:cNvCxnSpPr>
            <a:cxnSpLocks/>
          </p:cNvCxnSpPr>
          <p:nvPr/>
        </p:nvCxnSpPr>
        <p:spPr>
          <a:xfrm flipV="1">
            <a:off x="2534075" y="1367544"/>
            <a:ext cx="1693243" cy="79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74D1E5C-7AA9-CE6E-A679-CF0EA6908B82}"/>
              </a:ext>
            </a:extLst>
          </p:cNvPr>
          <p:cNvCxnSpPr>
            <a:cxnSpLocks/>
          </p:cNvCxnSpPr>
          <p:nvPr/>
        </p:nvCxnSpPr>
        <p:spPr>
          <a:xfrm>
            <a:off x="2640237" y="4709477"/>
            <a:ext cx="1579846" cy="16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78563F-B0C0-C5D7-287D-256C33331EF5}"/>
              </a:ext>
            </a:extLst>
          </p:cNvPr>
          <p:cNvCxnSpPr/>
          <p:nvPr/>
        </p:nvCxnSpPr>
        <p:spPr>
          <a:xfrm>
            <a:off x="2581780" y="1314770"/>
            <a:ext cx="0" cy="336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5AAED69-486D-68F1-5377-31641C75AEFF}"/>
              </a:ext>
            </a:extLst>
          </p:cNvPr>
          <p:cNvCxnSpPr/>
          <p:nvPr/>
        </p:nvCxnSpPr>
        <p:spPr>
          <a:xfrm flipV="1">
            <a:off x="4227318" y="1078583"/>
            <a:ext cx="1222857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928B2D-F47B-DFE7-E67A-8823D3F85FEB}"/>
              </a:ext>
            </a:extLst>
          </p:cNvPr>
          <p:cNvCxnSpPr>
            <a:cxnSpLocks/>
          </p:cNvCxnSpPr>
          <p:nvPr/>
        </p:nvCxnSpPr>
        <p:spPr>
          <a:xfrm>
            <a:off x="2257720" y="5861784"/>
            <a:ext cx="307164" cy="3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C728217-BD74-52D6-FB42-DC020CF67E61}"/>
              </a:ext>
            </a:extLst>
          </p:cNvPr>
          <p:cNvSpPr txBox="1"/>
          <p:nvPr/>
        </p:nvSpPr>
        <p:spPr>
          <a:xfrm>
            <a:off x="5530319" y="8007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NTI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CEF657-6EF6-C070-8DE8-22D7310FC3C2}"/>
              </a:ext>
            </a:extLst>
          </p:cNvPr>
          <p:cNvSpPr txBox="1"/>
          <p:nvPr/>
        </p:nvSpPr>
        <p:spPr>
          <a:xfrm>
            <a:off x="2601592" y="617099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PTI</a:t>
            </a:r>
          </a:p>
        </p:txBody>
      </p:sp>
    </p:spTree>
    <p:extLst>
      <p:ext uri="{BB962C8B-B14F-4D97-AF65-F5344CB8AC3E}">
        <p14:creationId xmlns:p14="http://schemas.microsoft.com/office/powerpoint/2010/main" val="221288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26D9-8AB9-4EEF-CD12-B8884967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D-Flip Flop Design:                                        Modified D-flip flop Design:</a:t>
            </a:r>
          </a:p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47FB870-6FDC-42B1-7A2F-6E1E076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26960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B361D04-559A-2503-E723-2BE094A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223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52A494-6CC2-9713-838B-BF438761DEC1}"/>
              </a:ext>
            </a:extLst>
          </p:cNvPr>
          <p:cNvCxnSpPr>
            <a:cxnSpLocks/>
          </p:cNvCxnSpPr>
          <p:nvPr/>
        </p:nvCxnSpPr>
        <p:spPr>
          <a:xfrm>
            <a:off x="6952162" y="177942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001588-565D-9D43-59B7-35B2715B0EE6}"/>
              </a:ext>
            </a:extLst>
          </p:cNvPr>
          <p:cNvCxnSpPr>
            <a:cxnSpLocks/>
          </p:cNvCxnSpPr>
          <p:nvPr/>
        </p:nvCxnSpPr>
        <p:spPr>
          <a:xfrm flipH="1">
            <a:off x="6625523" y="1776251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E8D9833-1D0D-FEAF-4C38-A1C49A884EFA}"/>
              </a:ext>
            </a:extLst>
          </p:cNvPr>
          <p:cNvCxnSpPr/>
          <p:nvPr/>
        </p:nvCxnSpPr>
        <p:spPr>
          <a:xfrm>
            <a:off x="6636318" y="177307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2EA14-D175-D787-3CF2-D1EFFCA5FD73}"/>
              </a:ext>
            </a:extLst>
          </p:cNvPr>
          <p:cNvCxnSpPr>
            <a:cxnSpLocks/>
          </p:cNvCxnSpPr>
          <p:nvPr/>
        </p:nvCxnSpPr>
        <p:spPr>
          <a:xfrm>
            <a:off x="6625523" y="1702591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3221A6-AEB2-E808-4C4A-C176B559A2F5}"/>
              </a:ext>
            </a:extLst>
          </p:cNvPr>
          <p:cNvCxnSpPr>
            <a:cxnSpLocks/>
          </p:cNvCxnSpPr>
          <p:nvPr/>
        </p:nvCxnSpPr>
        <p:spPr>
          <a:xfrm>
            <a:off x="6952162" y="2145186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CECE93-60E9-D735-247E-F8E808627BDA}"/>
              </a:ext>
            </a:extLst>
          </p:cNvPr>
          <p:cNvCxnSpPr>
            <a:cxnSpLocks/>
          </p:cNvCxnSpPr>
          <p:nvPr/>
        </p:nvCxnSpPr>
        <p:spPr>
          <a:xfrm>
            <a:off x="6327074" y="2145186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F3ED2166-929F-9E00-17B6-A2776665760B}"/>
              </a:ext>
            </a:extLst>
          </p:cNvPr>
          <p:cNvSpPr/>
          <p:nvPr/>
        </p:nvSpPr>
        <p:spPr>
          <a:xfrm>
            <a:off x="6697595" y="1534634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F520EE-B127-A0A5-3E4D-9DAC1E3ED129}"/>
              </a:ext>
            </a:extLst>
          </p:cNvPr>
          <p:cNvCxnSpPr>
            <a:cxnSpLocks/>
          </p:cNvCxnSpPr>
          <p:nvPr/>
        </p:nvCxnSpPr>
        <p:spPr>
          <a:xfrm>
            <a:off x="6961590" y="20839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C6AE3-4CB2-953B-9D67-731CF8C0B3F3}"/>
              </a:ext>
            </a:extLst>
          </p:cNvPr>
          <p:cNvCxnSpPr>
            <a:cxnSpLocks/>
          </p:cNvCxnSpPr>
          <p:nvPr/>
        </p:nvCxnSpPr>
        <p:spPr>
          <a:xfrm>
            <a:off x="6641079" y="2083909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BEDEB6-9AE7-C93E-B769-C5DE4B67ECD5}"/>
              </a:ext>
            </a:extLst>
          </p:cNvPr>
          <p:cNvCxnSpPr>
            <a:cxnSpLocks/>
          </p:cNvCxnSpPr>
          <p:nvPr/>
        </p:nvCxnSpPr>
        <p:spPr>
          <a:xfrm>
            <a:off x="6643177" y="244966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1EE2B88-35F8-7F68-4570-CECB4A912A99}"/>
              </a:ext>
            </a:extLst>
          </p:cNvPr>
          <p:cNvCxnSpPr>
            <a:cxnSpLocks/>
          </p:cNvCxnSpPr>
          <p:nvPr/>
        </p:nvCxnSpPr>
        <p:spPr>
          <a:xfrm>
            <a:off x="6630120" y="254615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ABEA0A-9CE0-B876-4DD9-5F6F30689C5A}"/>
              </a:ext>
            </a:extLst>
          </p:cNvPr>
          <p:cNvCxnSpPr>
            <a:cxnSpLocks/>
          </p:cNvCxnSpPr>
          <p:nvPr/>
        </p:nvCxnSpPr>
        <p:spPr>
          <a:xfrm>
            <a:off x="8961657" y="304786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8C6C0E-BFC0-8F57-597A-13FE60293B54}"/>
              </a:ext>
            </a:extLst>
          </p:cNvPr>
          <p:cNvCxnSpPr>
            <a:cxnSpLocks/>
          </p:cNvCxnSpPr>
          <p:nvPr/>
        </p:nvCxnSpPr>
        <p:spPr>
          <a:xfrm flipH="1">
            <a:off x="8635018" y="304468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71E5C4-0FEA-6918-26D6-55E134A3E59E}"/>
              </a:ext>
            </a:extLst>
          </p:cNvPr>
          <p:cNvCxnSpPr/>
          <p:nvPr/>
        </p:nvCxnSpPr>
        <p:spPr>
          <a:xfrm>
            <a:off x="8645813" y="304151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32C2AD-FEC2-EA62-B271-6E2CC0F588D5}"/>
              </a:ext>
            </a:extLst>
          </p:cNvPr>
          <p:cNvCxnSpPr>
            <a:cxnSpLocks/>
          </p:cNvCxnSpPr>
          <p:nvPr/>
        </p:nvCxnSpPr>
        <p:spPr>
          <a:xfrm>
            <a:off x="8635018" y="297102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F6DA35-F1C8-F894-4442-5191C44C3DFB}"/>
              </a:ext>
            </a:extLst>
          </p:cNvPr>
          <p:cNvCxnSpPr>
            <a:cxnSpLocks/>
          </p:cNvCxnSpPr>
          <p:nvPr/>
        </p:nvCxnSpPr>
        <p:spPr>
          <a:xfrm>
            <a:off x="8961657" y="341362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BA040C-D462-D14A-541E-DED8C1FEAB84}"/>
              </a:ext>
            </a:extLst>
          </p:cNvPr>
          <p:cNvCxnSpPr>
            <a:cxnSpLocks/>
          </p:cNvCxnSpPr>
          <p:nvPr/>
        </p:nvCxnSpPr>
        <p:spPr>
          <a:xfrm>
            <a:off x="8336569" y="341362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2797AF0-2C11-D97C-9DD5-43A0CB5217C1}"/>
              </a:ext>
            </a:extLst>
          </p:cNvPr>
          <p:cNvSpPr/>
          <p:nvPr/>
        </p:nvSpPr>
        <p:spPr>
          <a:xfrm>
            <a:off x="8707090" y="280307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A97131-4176-DD15-2C19-872F2B5AD5EC}"/>
              </a:ext>
            </a:extLst>
          </p:cNvPr>
          <p:cNvCxnSpPr>
            <a:cxnSpLocks/>
          </p:cNvCxnSpPr>
          <p:nvPr/>
        </p:nvCxnSpPr>
        <p:spPr>
          <a:xfrm>
            <a:off x="8971085" y="335234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3AC5E1-6A00-DDC3-077A-7F2C39DC3844}"/>
              </a:ext>
            </a:extLst>
          </p:cNvPr>
          <p:cNvCxnSpPr>
            <a:cxnSpLocks/>
          </p:cNvCxnSpPr>
          <p:nvPr/>
        </p:nvCxnSpPr>
        <p:spPr>
          <a:xfrm>
            <a:off x="8650574" y="335234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DF2A0B-4147-4D03-CE72-3FE0EC370324}"/>
              </a:ext>
            </a:extLst>
          </p:cNvPr>
          <p:cNvCxnSpPr>
            <a:cxnSpLocks/>
          </p:cNvCxnSpPr>
          <p:nvPr/>
        </p:nvCxnSpPr>
        <p:spPr>
          <a:xfrm>
            <a:off x="8652672" y="371810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90FF77-F0D5-DAE2-7314-D188BB5A7B24}"/>
              </a:ext>
            </a:extLst>
          </p:cNvPr>
          <p:cNvCxnSpPr>
            <a:cxnSpLocks/>
          </p:cNvCxnSpPr>
          <p:nvPr/>
        </p:nvCxnSpPr>
        <p:spPr>
          <a:xfrm>
            <a:off x="8639615" y="381459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EA88B6-998F-9F68-FBE6-A93240DF669D}"/>
              </a:ext>
            </a:extLst>
          </p:cNvPr>
          <p:cNvCxnSpPr>
            <a:cxnSpLocks/>
          </p:cNvCxnSpPr>
          <p:nvPr/>
        </p:nvCxnSpPr>
        <p:spPr>
          <a:xfrm>
            <a:off x="6947966" y="467962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15FF444-E160-F78A-F49D-535E28E9466E}"/>
              </a:ext>
            </a:extLst>
          </p:cNvPr>
          <p:cNvCxnSpPr>
            <a:cxnSpLocks/>
          </p:cNvCxnSpPr>
          <p:nvPr/>
        </p:nvCxnSpPr>
        <p:spPr>
          <a:xfrm flipH="1">
            <a:off x="6621327" y="4676450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C94894-E310-5CD7-DA07-6F98F4100842}"/>
              </a:ext>
            </a:extLst>
          </p:cNvPr>
          <p:cNvCxnSpPr/>
          <p:nvPr/>
        </p:nvCxnSpPr>
        <p:spPr>
          <a:xfrm>
            <a:off x="6632122" y="4673275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60769-B01B-C90D-634D-6C681ABDAED7}"/>
              </a:ext>
            </a:extLst>
          </p:cNvPr>
          <p:cNvCxnSpPr>
            <a:cxnSpLocks/>
          </p:cNvCxnSpPr>
          <p:nvPr/>
        </p:nvCxnSpPr>
        <p:spPr>
          <a:xfrm>
            <a:off x="6621327" y="4602790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B7F96F-536F-7B17-2DFC-AED3A6400201}"/>
              </a:ext>
            </a:extLst>
          </p:cNvPr>
          <p:cNvCxnSpPr>
            <a:cxnSpLocks/>
          </p:cNvCxnSpPr>
          <p:nvPr/>
        </p:nvCxnSpPr>
        <p:spPr>
          <a:xfrm>
            <a:off x="6947966" y="5045385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D3FF34-B219-1057-6DB4-768AD1890268}"/>
              </a:ext>
            </a:extLst>
          </p:cNvPr>
          <p:cNvCxnSpPr>
            <a:cxnSpLocks/>
          </p:cNvCxnSpPr>
          <p:nvPr/>
        </p:nvCxnSpPr>
        <p:spPr>
          <a:xfrm>
            <a:off x="6322878" y="5045385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D7E139-D528-22DB-5444-F4D1FB0BE0F8}"/>
              </a:ext>
            </a:extLst>
          </p:cNvPr>
          <p:cNvSpPr/>
          <p:nvPr/>
        </p:nvSpPr>
        <p:spPr>
          <a:xfrm>
            <a:off x="6693399" y="4434833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0232D-E789-1372-7E05-67256F4B2920}"/>
              </a:ext>
            </a:extLst>
          </p:cNvPr>
          <p:cNvCxnSpPr>
            <a:cxnSpLocks/>
          </p:cNvCxnSpPr>
          <p:nvPr/>
        </p:nvCxnSpPr>
        <p:spPr>
          <a:xfrm>
            <a:off x="6957394" y="498410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F4083C-9D12-BB73-46A5-FD10F7B24AB7}"/>
              </a:ext>
            </a:extLst>
          </p:cNvPr>
          <p:cNvCxnSpPr>
            <a:cxnSpLocks/>
          </p:cNvCxnSpPr>
          <p:nvPr/>
        </p:nvCxnSpPr>
        <p:spPr>
          <a:xfrm>
            <a:off x="6636883" y="49841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35590D-1063-6646-C079-D60E106016CA}"/>
              </a:ext>
            </a:extLst>
          </p:cNvPr>
          <p:cNvCxnSpPr>
            <a:cxnSpLocks/>
          </p:cNvCxnSpPr>
          <p:nvPr/>
        </p:nvCxnSpPr>
        <p:spPr>
          <a:xfrm>
            <a:off x="6638981" y="534986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37FCAB-C52A-6269-E0DF-CD60DF7D581C}"/>
              </a:ext>
            </a:extLst>
          </p:cNvPr>
          <p:cNvCxnSpPr>
            <a:cxnSpLocks/>
          </p:cNvCxnSpPr>
          <p:nvPr/>
        </p:nvCxnSpPr>
        <p:spPr>
          <a:xfrm>
            <a:off x="6625924" y="544635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52496A-8164-90C8-796C-734196D1243D}"/>
              </a:ext>
            </a:extLst>
          </p:cNvPr>
          <p:cNvCxnSpPr>
            <a:cxnSpLocks/>
          </p:cNvCxnSpPr>
          <p:nvPr/>
        </p:nvCxnSpPr>
        <p:spPr>
          <a:xfrm>
            <a:off x="9164378" y="585093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D54272-C49A-30B6-CEE5-C41F32C4E5E0}"/>
              </a:ext>
            </a:extLst>
          </p:cNvPr>
          <p:cNvCxnSpPr>
            <a:cxnSpLocks/>
          </p:cNvCxnSpPr>
          <p:nvPr/>
        </p:nvCxnSpPr>
        <p:spPr>
          <a:xfrm flipH="1">
            <a:off x="8837739" y="584775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9CAEFFA-CB74-4DCC-365E-6B5F413390CE}"/>
              </a:ext>
            </a:extLst>
          </p:cNvPr>
          <p:cNvCxnSpPr/>
          <p:nvPr/>
        </p:nvCxnSpPr>
        <p:spPr>
          <a:xfrm>
            <a:off x="8848534" y="584458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E427DD-DD84-2A40-F10C-BA8F6D4CFDD5}"/>
              </a:ext>
            </a:extLst>
          </p:cNvPr>
          <p:cNvCxnSpPr>
            <a:cxnSpLocks/>
          </p:cNvCxnSpPr>
          <p:nvPr/>
        </p:nvCxnSpPr>
        <p:spPr>
          <a:xfrm>
            <a:off x="8837739" y="577409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C9A30A-5781-5AB2-C2B2-06D428C55D1F}"/>
              </a:ext>
            </a:extLst>
          </p:cNvPr>
          <p:cNvCxnSpPr>
            <a:cxnSpLocks/>
          </p:cNvCxnSpPr>
          <p:nvPr/>
        </p:nvCxnSpPr>
        <p:spPr>
          <a:xfrm>
            <a:off x="9164378" y="621669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CD16DE-C64D-E01C-6079-BBCF1CB89F64}"/>
              </a:ext>
            </a:extLst>
          </p:cNvPr>
          <p:cNvCxnSpPr>
            <a:cxnSpLocks/>
          </p:cNvCxnSpPr>
          <p:nvPr/>
        </p:nvCxnSpPr>
        <p:spPr>
          <a:xfrm>
            <a:off x="8539290" y="621669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8F6AF7F5-A330-A492-4394-2D99E8E343F3}"/>
              </a:ext>
            </a:extLst>
          </p:cNvPr>
          <p:cNvSpPr/>
          <p:nvPr/>
        </p:nvSpPr>
        <p:spPr>
          <a:xfrm>
            <a:off x="8909811" y="560614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39C143-D442-04DE-48E4-2462D16AB7A4}"/>
              </a:ext>
            </a:extLst>
          </p:cNvPr>
          <p:cNvCxnSpPr>
            <a:cxnSpLocks/>
          </p:cNvCxnSpPr>
          <p:nvPr/>
        </p:nvCxnSpPr>
        <p:spPr>
          <a:xfrm>
            <a:off x="9173806" y="615541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7ED369-2373-A1DE-7E29-A0C8974EF367}"/>
              </a:ext>
            </a:extLst>
          </p:cNvPr>
          <p:cNvCxnSpPr>
            <a:cxnSpLocks/>
          </p:cNvCxnSpPr>
          <p:nvPr/>
        </p:nvCxnSpPr>
        <p:spPr>
          <a:xfrm>
            <a:off x="8853295" y="615541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89CCCEC-580D-321E-1E1B-142B47829E05}"/>
              </a:ext>
            </a:extLst>
          </p:cNvPr>
          <p:cNvCxnSpPr>
            <a:cxnSpLocks/>
          </p:cNvCxnSpPr>
          <p:nvPr/>
        </p:nvCxnSpPr>
        <p:spPr>
          <a:xfrm>
            <a:off x="8855393" y="652117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9E95F3-42AF-B08A-19EE-B7C83B07FF45}"/>
              </a:ext>
            </a:extLst>
          </p:cNvPr>
          <p:cNvCxnSpPr>
            <a:cxnSpLocks/>
          </p:cNvCxnSpPr>
          <p:nvPr/>
        </p:nvCxnSpPr>
        <p:spPr>
          <a:xfrm>
            <a:off x="8842336" y="661766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998247-4B18-5DB9-7CCA-C1618F0855A5}"/>
              </a:ext>
            </a:extLst>
          </p:cNvPr>
          <p:cNvCxnSpPr/>
          <p:nvPr/>
        </p:nvCxnSpPr>
        <p:spPr>
          <a:xfrm>
            <a:off x="7164311" y="2145186"/>
            <a:ext cx="9333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827CF-99FE-3A7A-7013-0413D715822A}"/>
              </a:ext>
            </a:extLst>
          </p:cNvPr>
          <p:cNvCxnSpPr>
            <a:cxnSpLocks/>
          </p:cNvCxnSpPr>
          <p:nvPr/>
        </p:nvCxnSpPr>
        <p:spPr>
          <a:xfrm>
            <a:off x="7630968" y="2130958"/>
            <a:ext cx="16857" cy="12980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887676-1B7A-EE80-D2D1-806031268E94}"/>
              </a:ext>
            </a:extLst>
          </p:cNvPr>
          <p:cNvCxnSpPr/>
          <p:nvPr/>
        </p:nvCxnSpPr>
        <p:spPr>
          <a:xfrm flipV="1">
            <a:off x="7630968" y="3413622"/>
            <a:ext cx="838502" cy="15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A9186A-A492-460A-A3BB-666F96BED404}"/>
              </a:ext>
            </a:extLst>
          </p:cNvPr>
          <p:cNvCxnSpPr/>
          <p:nvPr/>
        </p:nvCxnSpPr>
        <p:spPr>
          <a:xfrm>
            <a:off x="9164378" y="3413622"/>
            <a:ext cx="941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05C1D4-5970-E2D7-EB57-DD9BDEC4454B}"/>
              </a:ext>
            </a:extLst>
          </p:cNvPr>
          <p:cNvCxnSpPr/>
          <p:nvPr/>
        </p:nvCxnSpPr>
        <p:spPr>
          <a:xfrm>
            <a:off x="6779291" y="4104588"/>
            <a:ext cx="3984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3550E5-CAF7-CC98-D2FF-C40E6EB0288D}"/>
              </a:ext>
            </a:extLst>
          </p:cNvPr>
          <p:cNvCxnSpPr>
            <a:cxnSpLocks/>
          </p:cNvCxnSpPr>
          <p:nvPr/>
        </p:nvCxnSpPr>
        <p:spPr>
          <a:xfrm>
            <a:off x="7162800" y="5045385"/>
            <a:ext cx="718285" cy="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9E39BC1-5278-B89D-BDEA-4CE65A06FA1A}"/>
              </a:ext>
            </a:extLst>
          </p:cNvPr>
          <p:cNvCxnSpPr/>
          <p:nvPr/>
        </p:nvCxnSpPr>
        <p:spPr>
          <a:xfrm flipH="1">
            <a:off x="7296346" y="6216692"/>
            <a:ext cx="124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576567B-33FC-D88B-E25B-38B6FFD6C541}"/>
              </a:ext>
            </a:extLst>
          </p:cNvPr>
          <p:cNvCxnSpPr/>
          <p:nvPr/>
        </p:nvCxnSpPr>
        <p:spPr>
          <a:xfrm flipV="1">
            <a:off x="7296346" y="5045385"/>
            <a:ext cx="0" cy="1171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FD25EC1-1852-B66B-5669-047AF0DFD7B2}"/>
              </a:ext>
            </a:extLst>
          </p:cNvPr>
          <p:cNvCxnSpPr>
            <a:cxnSpLocks/>
          </p:cNvCxnSpPr>
          <p:nvPr/>
        </p:nvCxnSpPr>
        <p:spPr>
          <a:xfrm>
            <a:off x="9380723" y="6216692"/>
            <a:ext cx="22877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86A5643-8A8A-1626-8960-BA163F914129}"/>
              </a:ext>
            </a:extLst>
          </p:cNvPr>
          <p:cNvCxnSpPr/>
          <p:nvPr/>
        </p:nvCxnSpPr>
        <p:spPr>
          <a:xfrm flipV="1">
            <a:off x="6322878" y="4104588"/>
            <a:ext cx="0" cy="921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71C6C42-7AE0-F525-06A9-6EB1E97D693F}"/>
              </a:ext>
            </a:extLst>
          </p:cNvPr>
          <p:cNvCxnSpPr/>
          <p:nvPr/>
        </p:nvCxnSpPr>
        <p:spPr>
          <a:xfrm>
            <a:off x="6320823" y="4104588"/>
            <a:ext cx="458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7BD7374-C436-7D6A-3D6D-C8D32325EA79}"/>
              </a:ext>
            </a:extLst>
          </p:cNvPr>
          <p:cNvSpPr txBox="1"/>
          <p:nvPr/>
        </p:nvSpPr>
        <p:spPr>
          <a:xfrm>
            <a:off x="6472102" y="1015878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CLK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B0FDD8-BABD-1409-2C9B-B2F5666F9A59}"/>
              </a:ext>
            </a:extLst>
          </p:cNvPr>
          <p:cNvSpPr txBox="1"/>
          <p:nvPr/>
        </p:nvSpPr>
        <p:spPr>
          <a:xfrm>
            <a:off x="5853392" y="1930912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83AE11-BE97-ACEA-5060-880907F39006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779291" y="1307757"/>
            <a:ext cx="6252" cy="2268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EC6A93E-DD54-5F27-223B-3BED89B2C454}"/>
              </a:ext>
            </a:extLst>
          </p:cNvPr>
          <p:cNvCxnSpPr>
            <a:cxnSpLocks/>
          </p:cNvCxnSpPr>
          <p:nvPr/>
        </p:nvCxnSpPr>
        <p:spPr>
          <a:xfrm>
            <a:off x="6785542" y="2546156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3EB1351-3DBF-E087-C584-7A00C37CE6A1}"/>
              </a:ext>
            </a:extLst>
          </p:cNvPr>
          <p:cNvCxnSpPr>
            <a:cxnSpLocks/>
          </p:cNvCxnSpPr>
          <p:nvPr/>
        </p:nvCxnSpPr>
        <p:spPr>
          <a:xfrm>
            <a:off x="8789352" y="2558774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510F55-1B32-A72A-B6D4-F4445D8BDE7C}"/>
              </a:ext>
            </a:extLst>
          </p:cNvPr>
          <p:cNvCxnSpPr>
            <a:cxnSpLocks/>
          </p:cNvCxnSpPr>
          <p:nvPr/>
        </p:nvCxnSpPr>
        <p:spPr>
          <a:xfrm flipH="1">
            <a:off x="8808193" y="3830445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B38B36-4B10-65FB-736A-20A4864A61A1}"/>
              </a:ext>
            </a:extLst>
          </p:cNvPr>
          <p:cNvCxnSpPr>
            <a:cxnSpLocks/>
          </p:cNvCxnSpPr>
          <p:nvPr/>
        </p:nvCxnSpPr>
        <p:spPr>
          <a:xfrm>
            <a:off x="6776334" y="5443547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DB2BF1-191D-19D9-2E4F-AF784E34BFB8}"/>
              </a:ext>
            </a:extLst>
          </p:cNvPr>
          <p:cNvCxnSpPr>
            <a:cxnSpLocks/>
          </p:cNvCxnSpPr>
          <p:nvPr/>
        </p:nvCxnSpPr>
        <p:spPr>
          <a:xfrm>
            <a:off x="6785542" y="4186663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5F6DE2B-06D5-9114-C007-37323C3C89B9}"/>
              </a:ext>
            </a:extLst>
          </p:cNvPr>
          <p:cNvCxnSpPr>
            <a:cxnSpLocks/>
          </p:cNvCxnSpPr>
          <p:nvPr/>
        </p:nvCxnSpPr>
        <p:spPr>
          <a:xfrm>
            <a:off x="8992288" y="5376552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DA2154D-73D0-D594-F496-16A6FF59CF85}"/>
              </a:ext>
            </a:extLst>
          </p:cNvPr>
          <p:cNvCxnSpPr>
            <a:cxnSpLocks/>
          </p:cNvCxnSpPr>
          <p:nvPr/>
        </p:nvCxnSpPr>
        <p:spPr>
          <a:xfrm>
            <a:off x="9021128" y="6618985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02F35-C40E-21B9-4375-735978820448}"/>
              </a:ext>
            </a:extLst>
          </p:cNvPr>
          <p:cNvSpPr txBox="1"/>
          <p:nvPr/>
        </p:nvSpPr>
        <p:spPr>
          <a:xfrm>
            <a:off x="6518002" y="2826811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CBE215-3EA5-76BE-B6D8-A563C1AD1336}"/>
              </a:ext>
            </a:extLst>
          </p:cNvPr>
          <p:cNvSpPr txBox="1"/>
          <p:nvPr/>
        </p:nvSpPr>
        <p:spPr>
          <a:xfrm>
            <a:off x="8802314" y="2507823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202480A-E592-9423-DE60-0B127293F03C}"/>
              </a:ext>
            </a:extLst>
          </p:cNvPr>
          <p:cNvSpPr txBox="1"/>
          <p:nvPr/>
        </p:nvSpPr>
        <p:spPr>
          <a:xfrm>
            <a:off x="9014134" y="3704617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F3156C-3E5B-4763-5F16-5D052362E0C6}"/>
              </a:ext>
            </a:extLst>
          </p:cNvPr>
          <p:cNvSpPr txBox="1"/>
          <p:nvPr/>
        </p:nvSpPr>
        <p:spPr>
          <a:xfrm>
            <a:off x="6823581" y="409164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81FC8E8-CE03-BE2C-698E-22340187FA1C}"/>
              </a:ext>
            </a:extLst>
          </p:cNvPr>
          <p:cNvSpPr txBox="1"/>
          <p:nvPr/>
        </p:nvSpPr>
        <p:spPr>
          <a:xfrm>
            <a:off x="6499460" y="5618505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A338EFD-308F-56CA-8D8A-9437E47F9AF8}"/>
              </a:ext>
            </a:extLst>
          </p:cNvPr>
          <p:cNvSpPr txBox="1"/>
          <p:nvPr/>
        </p:nvSpPr>
        <p:spPr>
          <a:xfrm>
            <a:off x="8948141" y="5268344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5A9768-53A0-5ADE-B2CC-29699D975D48}"/>
              </a:ext>
            </a:extLst>
          </p:cNvPr>
          <p:cNvSpPr txBox="1"/>
          <p:nvPr/>
        </p:nvSpPr>
        <p:spPr>
          <a:xfrm>
            <a:off x="9154028" y="652273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718ECA9-BEEC-D4CA-4C5B-825AD65423FC}"/>
              </a:ext>
            </a:extLst>
          </p:cNvPr>
          <p:cNvCxnSpPr>
            <a:cxnSpLocks/>
          </p:cNvCxnSpPr>
          <p:nvPr/>
        </p:nvCxnSpPr>
        <p:spPr>
          <a:xfrm>
            <a:off x="6662045" y="2876727"/>
            <a:ext cx="2495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3665868-3F39-8618-3A56-2484EE683A2D}"/>
              </a:ext>
            </a:extLst>
          </p:cNvPr>
          <p:cNvCxnSpPr>
            <a:cxnSpLocks/>
          </p:cNvCxnSpPr>
          <p:nvPr/>
        </p:nvCxnSpPr>
        <p:spPr>
          <a:xfrm flipH="1">
            <a:off x="8934909" y="2584543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A78B5AA-CD93-CADF-B2C2-F73082B1FC84}"/>
              </a:ext>
            </a:extLst>
          </p:cNvPr>
          <p:cNvCxnSpPr>
            <a:cxnSpLocks/>
          </p:cNvCxnSpPr>
          <p:nvPr/>
        </p:nvCxnSpPr>
        <p:spPr>
          <a:xfrm flipH="1">
            <a:off x="6953124" y="4151556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DCD4B92-07FE-5FE7-7769-6EDB6229674D}"/>
              </a:ext>
            </a:extLst>
          </p:cNvPr>
          <p:cNvCxnSpPr>
            <a:cxnSpLocks/>
          </p:cNvCxnSpPr>
          <p:nvPr/>
        </p:nvCxnSpPr>
        <p:spPr>
          <a:xfrm flipH="1">
            <a:off x="9309579" y="6578464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5A9E30B-983A-4C7F-D60A-3A0944F3CA48}"/>
              </a:ext>
            </a:extLst>
          </p:cNvPr>
          <p:cNvSpPr txBox="1"/>
          <p:nvPr/>
        </p:nvSpPr>
        <p:spPr>
          <a:xfrm>
            <a:off x="11751753" y="4832518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6F4BF1-74D4-2764-232D-B27ED6D4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" y="1309502"/>
            <a:ext cx="5540998" cy="484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96B41-9CC6-7755-6FA6-A6A4754806DC}"/>
              </a:ext>
            </a:extLst>
          </p:cNvPr>
          <p:cNvSpPr/>
          <p:nvPr/>
        </p:nvSpPr>
        <p:spPr>
          <a:xfrm>
            <a:off x="8097625" y="1803440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DA4F6-E05E-7AA6-2980-B9485112FAC2}"/>
              </a:ext>
            </a:extLst>
          </p:cNvPr>
          <p:cNvSpPr/>
          <p:nvPr/>
        </p:nvSpPr>
        <p:spPr>
          <a:xfrm>
            <a:off x="10094779" y="1803440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Predecessor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CCCB4-35E8-A13C-D588-5D3D5B560CFA}"/>
              </a:ext>
            </a:extLst>
          </p:cNvPr>
          <p:cNvSpPr/>
          <p:nvPr/>
        </p:nvSpPr>
        <p:spPr>
          <a:xfrm>
            <a:off x="7883897" y="4673249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Successor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7D09-D9E6-9D8B-E248-69BF1BD5AC81}"/>
              </a:ext>
            </a:extLst>
          </p:cNvPr>
          <p:cNvSpPr/>
          <p:nvPr/>
        </p:nvSpPr>
        <p:spPr>
          <a:xfrm>
            <a:off x="9829071" y="4673249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Predecessor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77437F-12A2-6292-702E-04FF14E50E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796418" y="2130958"/>
            <a:ext cx="298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9A092C-8BBF-4479-F6FD-CA8A0DB11F5E}"/>
              </a:ext>
            </a:extLst>
          </p:cNvPr>
          <p:cNvCxnSpPr>
            <a:cxnSpLocks/>
          </p:cNvCxnSpPr>
          <p:nvPr/>
        </p:nvCxnSpPr>
        <p:spPr>
          <a:xfrm>
            <a:off x="10074026" y="3412844"/>
            <a:ext cx="1887045" cy="84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2CC484-58C9-0E6B-88DF-F24A0C2B29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93572" y="2130958"/>
            <a:ext cx="288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F7BDB-C3C7-E2F5-5342-BD50A3003464}"/>
              </a:ext>
            </a:extLst>
          </p:cNvPr>
          <p:cNvCxnSpPr>
            <a:cxnSpLocks/>
          </p:cNvCxnSpPr>
          <p:nvPr/>
        </p:nvCxnSpPr>
        <p:spPr>
          <a:xfrm>
            <a:off x="11971867" y="2119714"/>
            <a:ext cx="0" cy="1324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DD5132-8C5E-EF08-BFE1-4ACA40DFE090}"/>
              </a:ext>
            </a:extLst>
          </p:cNvPr>
          <p:cNvCxnSpPr/>
          <p:nvPr/>
        </p:nvCxnSpPr>
        <p:spPr>
          <a:xfrm>
            <a:off x="10763355" y="4104588"/>
            <a:ext cx="1318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403E34-2588-728A-9C34-F43F296DC597}"/>
              </a:ext>
            </a:extLst>
          </p:cNvPr>
          <p:cNvCxnSpPr/>
          <p:nvPr/>
        </p:nvCxnSpPr>
        <p:spPr>
          <a:xfrm flipV="1">
            <a:off x="12081933" y="2083908"/>
            <a:ext cx="0" cy="2020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6CAC94-BACB-C1BA-D827-E5FEDFCD385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582690" y="5000767"/>
            <a:ext cx="2463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7DB113-78A9-81EE-7BD4-52DB4EF7DE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527864" y="5000767"/>
            <a:ext cx="2812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A5D37D-1BD7-5974-695D-AFAB4FBE477E}"/>
              </a:ext>
            </a:extLst>
          </p:cNvPr>
          <p:cNvCxnSpPr>
            <a:cxnSpLocks/>
          </p:cNvCxnSpPr>
          <p:nvPr/>
        </p:nvCxnSpPr>
        <p:spPr>
          <a:xfrm>
            <a:off x="11668478" y="5008976"/>
            <a:ext cx="0" cy="1207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01DE1-47D4-63E0-4174-12F92804C6FE}"/>
              </a:ext>
            </a:extLst>
          </p:cNvPr>
          <p:cNvSpPr txBox="1"/>
          <p:nvPr/>
        </p:nvSpPr>
        <p:spPr>
          <a:xfrm>
            <a:off x="391894" y="6111769"/>
            <a:ext cx="56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D-flip flop using successor and predecessor circuits[1]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1ACB5-C99B-7B2F-85A5-7C108C97EB95}"/>
              </a:ext>
            </a:extLst>
          </p:cNvPr>
          <p:cNvCxnSpPr>
            <a:cxnSpLocks/>
          </p:cNvCxnSpPr>
          <p:nvPr/>
        </p:nvCxnSpPr>
        <p:spPr>
          <a:xfrm>
            <a:off x="9697764" y="4832518"/>
            <a:ext cx="0" cy="193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3771C-FE77-17AE-A376-C60469D07360}"/>
              </a:ext>
            </a:extLst>
          </p:cNvPr>
          <p:cNvSpPr txBox="1"/>
          <p:nvPr/>
        </p:nvSpPr>
        <p:spPr>
          <a:xfrm>
            <a:off x="9305550" y="4359460"/>
            <a:ext cx="6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Q+</a:t>
            </a:r>
          </a:p>
        </p:txBody>
      </p:sp>
    </p:spTree>
    <p:extLst>
      <p:ext uri="{BB962C8B-B14F-4D97-AF65-F5344CB8AC3E}">
        <p14:creationId xmlns:p14="http://schemas.microsoft.com/office/powerpoint/2010/main" val="369737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206-7EC0-B5C5-33FB-0FC257C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6" y="105703"/>
            <a:ext cx="11525528" cy="111785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Waveforms: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AE80-7953-2BD0-AD69-621A6002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029"/>
            <a:ext cx="5997575" cy="600891"/>
          </a:xfrm>
        </p:spPr>
        <p:txBody>
          <a:bodyPr/>
          <a:lstStyle/>
          <a:p>
            <a:r>
              <a:rPr lang="en-IN" dirty="0"/>
              <a:t>        CNTFET OUTPUT WAVEFORM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FC85-9C81-866A-A786-59A7AEDF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045029"/>
            <a:ext cx="6172199" cy="600891"/>
          </a:xfrm>
        </p:spPr>
        <p:txBody>
          <a:bodyPr/>
          <a:lstStyle/>
          <a:p>
            <a:r>
              <a:rPr lang="en-IN" dirty="0"/>
              <a:t>      GNRFET OUTPUT WAVEFORM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F2214-BE6B-5AB4-A905-977E1C087947}"/>
              </a:ext>
            </a:extLst>
          </p:cNvPr>
          <p:cNvCxnSpPr>
            <a:stCxn id="5" idx="1"/>
          </p:cNvCxnSpPr>
          <p:nvPr/>
        </p:nvCxnSpPr>
        <p:spPr>
          <a:xfrm>
            <a:off x="6019801" y="1345475"/>
            <a:ext cx="0" cy="5264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C22DF-BF77-05C8-4884-0CD57C9E8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3" r="1042" b="14403"/>
          <a:stretch/>
        </p:blipFill>
        <p:spPr bwMode="auto">
          <a:xfrm>
            <a:off x="277826" y="1889759"/>
            <a:ext cx="5441922" cy="429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B50449F-F4C9-963D-8D29-B6C380959D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b="13992"/>
          <a:stretch/>
        </p:blipFill>
        <p:spPr bwMode="auto">
          <a:xfrm>
            <a:off x="6172199" y="1889759"/>
            <a:ext cx="5741974" cy="429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822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26D9-8AB9-4EEF-CD12-B8884967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D-FLIP FLOP USING BUFFER AND SUCCESSOR PREDECESSOR CIRCUITS [HYBRID CIRCUIT]: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  </a:t>
            </a: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47FB870-6FDC-42B1-7A2F-6E1E076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26960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B361D04-559A-2503-E723-2BE094A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223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52A494-6CC2-9713-838B-BF438761DEC1}"/>
              </a:ext>
            </a:extLst>
          </p:cNvPr>
          <p:cNvCxnSpPr>
            <a:cxnSpLocks/>
          </p:cNvCxnSpPr>
          <p:nvPr/>
        </p:nvCxnSpPr>
        <p:spPr>
          <a:xfrm>
            <a:off x="6952162" y="177942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001588-565D-9D43-59B7-35B2715B0EE6}"/>
              </a:ext>
            </a:extLst>
          </p:cNvPr>
          <p:cNvCxnSpPr>
            <a:cxnSpLocks/>
          </p:cNvCxnSpPr>
          <p:nvPr/>
        </p:nvCxnSpPr>
        <p:spPr>
          <a:xfrm flipH="1">
            <a:off x="6625523" y="1776251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E8D9833-1D0D-FEAF-4C38-A1C49A884EFA}"/>
              </a:ext>
            </a:extLst>
          </p:cNvPr>
          <p:cNvCxnSpPr/>
          <p:nvPr/>
        </p:nvCxnSpPr>
        <p:spPr>
          <a:xfrm>
            <a:off x="6636318" y="177307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2EA14-D175-D787-3CF2-D1EFFCA5FD73}"/>
              </a:ext>
            </a:extLst>
          </p:cNvPr>
          <p:cNvCxnSpPr>
            <a:cxnSpLocks/>
          </p:cNvCxnSpPr>
          <p:nvPr/>
        </p:nvCxnSpPr>
        <p:spPr>
          <a:xfrm>
            <a:off x="6625523" y="1702591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3221A6-AEB2-E808-4C4A-C176B559A2F5}"/>
              </a:ext>
            </a:extLst>
          </p:cNvPr>
          <p:cNvCxnSpPr>
            <a:cxnSpLocks/>
          </p:cNvCxnSpPr>
          <p:nvPr/>
        </p:nvCxnSpPr>
        <p:spPr>
          <a:xfrm>
            <a:off x="6952162" y="2145186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CECE93-60E9-D735-247E-F8E808627BDA}"/>
              </a:ext>
            </a:extLst>
          </p:cNvPr>
          <p:cNvCxnSpPr>
            <a:cxnSpLocks/>
          </p:cNvCxnSpPr>
          <p:nvPr/>
        </p:nvCxnSpPr>
        <p:spPr>
          <a:xfrm>
            <a:off x="6327074" y="2145186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F3ED2166-929F-9E00-17B6-A2776665760B}"/>
              </a:ext>
            </a:extLst>
          </p:cNvPr>
          <p:cNvSpPr/>
          <p:nvPr/>
        </p:nvSpPr>
        <p:spPr>
          <a:xfrm>
            <a:off x="6697595" y="1534634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F520EE-B127-A0A5-3E4D-9DAC1E3ED129}"/>
              </a:ext>
            </a:extLst>
          </p:cNvPr>
          <p:cNvCxnSpPr>
            <a:cxnSpLocks/>
          </p:cNvCxnSpPr>
          <p:nvPr/>
        </p:nvCxnSpPr>
        <p:spPr>
          <a:xfrm>
            <a:off x="6961590" y="20839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C6AE3-4CB2-953B-9D67-731CF8C0B3F3}"/>
              </a:ext>
            </a:extLst>
          </p:cNvPr>
          <p:cNvCxnSpPr>
            <a:cxnSpLocks/>
          </p:cNvCxnSpPr>
          <p:nvPr/>
        </p:nvCxnSpPr>
        <p:spPr>
          <a:xfrm>
            <a:off x="6641079" y="2083909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BEDEB6-9AE7-C93E-B769-C5DE4B67ECD5}"/>
              </a:ext>
            </a:extLst>
          </p:cNvPr>
          <p:cNvCxnSpPr>
            <a:cxnSpLocks/>
          </p:cNvCxnSpPr>
          <p:nvPr/>
        </p:nvCxnSpPr>
        <p:spPr>
          <a:xfrm>
            <a:off x="6643177" y="244966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1EE2B88-35F8-7F68-4570-CECB4A912A99}"/>
              </a:ext>
            </a:extLst>
          </p:cNvPr>
          <p:cNvCxnSpPr>
            <a:cxnSpLocks/>
          </p:cNvCxnSpPr>
          <p:nvPr/>
        </p:nvCxnSpPr>
        <p:spPr>
          <a:xfrm>
            <a:off x="6630120" y="254615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ABEA0A-9CE0-B876-4DD9-5F6F30689C5A}"/>
              </a:ext>
            </a:extLst>
          </p:cNvPr>
          <p:cNvCxnSpPr>
            <a:cxnSpLocks/>
          </p:cNvCxnSpPr>
          <p:nvPr/>
        </p:nvCxnSpPr>
        <p:spPr>
          <a:xfrm>
            <a:off x="8961657" y="304786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8C6C0E-BFC0-8F57-597A-13FE60293B54}"/>
              </a:ext>
            </a:extLst>
          </p:cNvPr>
          <p:cNvCxnSpPr>
            <a:cxnSpLocks/>
          </p:cNvCxnSpPr>
          <p:nvPr/>
        </p:nvCxnSpPr>
        <p:spPr>
          <a:xfrm flipH="1">
            <a:off x="8635018" y="304468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71E5C4-0FEA-6918-26D6-55E134A3E59E}"/>
              </a:ext>
            </a:extLst>
          </p:cNvPr>
          <p:cNvCxnSpPr/>
          <p:nvPr/>
        </p:nvCxnSpPr>
        <p:spPr>
          <a:xfrm>
            <a:off x="8645813" y="304151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32C2AD-FEC2-EA62-B271-6E2CC0F588D5}"/>
              </a:ext>
            </a:extLst>
          </p:cNvPr>
          <p:cNvCxnSpPr>
            <a:cxnSpLocks/>
          </p:cNvCxnSpPr>
          <p:nvPr/>
        </p:nvCxnSpPr>
        <p:spPr>
          <a:xfrm>
            <a:off x="8635018" y="297102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F6DA35-F1C8-F894-4442-5191C44C3DFB}"/>
              </a:ext>
            </a:extLst>
          </p:cNvPr>
          <p:cNvCxnSpPr>
            <a:cxnSpLocks/>
          </p:cNvCxnSpPr>
          <p:nvPr/>
        </p:nvCxnSpPr>
        <p:spPr>
          <a:xfrm>
            <a:off x="8961657" y="341362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BA040C-D462-D14A-541E-DED8C1FEAB84}"/>
              </a:ext>
            </a:extLst>
          </p:cNvPr>
          <p:cNvCxnSpPr>
            <a:cxnSpLocks/>
          </p:cNvCxnSpPr>
          <p:nvPr/>
        </p:nvCxnSpPr>
        <p:spPr>
          <a:xfrm>
            <a:off x="8336569" y="341362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2797AF0-2C11-D97C-9DD5-43A0CB5217C1}"/>
              </a:ext>
            </a:extLst>
          </p:cNvPr>
          <p:cNvSpPr/>
          <p:nvPr/>
        </p:nvSpPr>
        <p:spPr>
          <a:xfrm>
            <a:off x="8707090" y="280307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A97131-4176-DD15-2C19-872F2B5AD5EC}"/>
              </a:ext>
            </a:extLst>
          </p:cNvPr>
          <p:cNvCxnSpPr>
            <a:cxnSpLocks/>
          </p:cNvCxnSpPr>
          <p:nvPr/>
        </p:nvCxnSpPr>
        <p:spPr>
          <a:xfrm>
            <a:off x="8971085" y="335234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3AC5E1-6A00-DDC3-077A-7F2C39DC3844}"/>
              </a:ext>
            </a:extLst>
          </p:cNvPr>
          <p:cNvCxnSpPr>
            <a:cxnSpLocks/>
          </p:cNvCxnSpPr>
          <p:nvPr/>
        </p:nvCxnSpPr>
        <p:spPr>
          <a:xfrm>
            <a:off x="8650574" y="335234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DF2A0B-4147-4D03-CE72-3FE0EC370324}"/>
              </a:ext>
            </a:extLst>
          </p:cNvPr>
          <p:cNvCxnSpPr>
            <a:cxnSpLocks/>
          </p:cNvCxnSpPr>
          <p:nvPr/>
        </p:nvCxnSpPr>
        <p:spPr>
          <a:xfrm>
            <a:off x="8652672" y="371810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90FF77-F0D5-DAE2-7314-D188BB5A7B24}"/>
              </a:ext>
            </a:extLst>
          </p:cNvPr>
          <p:cNvCxnSpPr>
            <a:cxnSpLocks/>
          </p:cNvCxnSpPr>
          <p:nvPr/>
        </p:nvCxnSpPr>
        <p:spPr>
          <a:xfrm>
            <a:off x="8639615" y="381459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EA88B6-998F-9F68-FBE6-A93240DF669D}"/>
              </a:ext>
            </a:extLst>
          </p:cNvPr>
          <p:cNvCxnSpPr>
            <a:cxnSpLocks/>
          </p:cNvCxnSpPr>
          <p:nvPr/>
        </p:nvCxnSpPr>
        <p:spPr>
          <a:xfrm>
            <a:off x="6947966" y="467962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15FF444-E160-F78A-F49D-535E28E9466E}"/>
              </a:ext>
            </a:extLst>
          </p:cNvPr>
          <p:cNvCxnSpPr>
            <a:cxnSpLocks/>
          </p:cNvCxnSpPr>
          <p:nvPr/>
        </p:nvCxnSpPr>
        <p:spPr>
          <a:xfrm flipH="1">
            <a:off x="6621327" y="4676450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C94894-E310-5CD7-DA07-6F98F4100842}"/>
              </a:ext>
            </a:extLst>
          </p:cNvPr>
          <p:cNvCxnSpPr/>
          <p:nvPr/>
        </p:nvCxnSpPr>
        <p:spPr>
          <a:xfrm>
            <a:off x="6632122" y="4673275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60769-B01B-C90D-634D-6C681ABDAED7}"/>
              </a:ext>
            </a:extLst>
          </p:cNvPr>
          <p:cNvCxnSpPr>
            <a:cxnSpLocks/>
          </p:cNvCxnSpPr>
          <p:nvPr/>
        </p:nvCxnSpPr>
        <p:spPr>
          <a:xfrm>
            <a:off x="6621327" y="4602790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B7F96F-536F-7B17-2DFC-AED3A6400201}"/>
              </a:ext>
            </a:extLst>
          </p:cNvPr>
          <p:cNvCxnSpPr>
            <a:cxnSpLocks/>
          </p:cNvCxnSpPr>
          <p:nvPr/>
        </p:nvCxnSpPr>
        <p:spPr>
          <a:xfrm>
            <a:off x="6947966" y="5045385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D3FF34-B219-1057-6DB4-768AD1890268}"/>
              </a:ext>
            </a:extLst>
          </p:cNvPr>
          <p:cNvCxnSpPr>
            <a:cxnSpLocks/>
          </p:cNvCxnSpPr>
          <p:nvPr/>
        </p:nvCxnSpPr>
        <p:spPr>
          <a:xfrm>
            <a:off x="6322878" y="5045385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D7E139-D528-22DB-5444-F4D1FB0BE0F8}"/>
              </a:ext>
            </a:extLst>
          </p:cNvPr>
          <p:cNvSpPr/>
          <p:nvPr/>
        </p:nvSpPr>
        <p:spPr>
          <a:xfrm>
            <a:off x="6693399" y="4434833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0232D-E789-1372-7E05-67256F4B2920}"/>
              </a:ext>
            </a:extLst>
          </p:cNvPr>
          <p:cNvCxnSpPr>
            <a:cxnSpLocks/>
          </p:cNvCxnSpPr>
          <p:nvPr/>
        </p:nvCxnSpPr>
        <p:spPr>
          <a:xfrm>
            <a:off x="6957394" y="498410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F4083C-9D12-BB73-46A5-FD10F7B24AB7}"/>
              </a:ext>
            </a:extLst>
          </p:cNvPr>
          <p:cNvCxnSpPr>
            <a:cxnSpLocks/>
          </p:cNvCxnSpPr>
          <p:nvPr/>
        </p:nvCxnSpPr>
        <p:spPr>
          <a:xfrm>
            <a:off x="6636883" y="49841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35590D-1063-6646-C079-D60E106016CA}"/>
              </a:ext>
            </a:extLst>
          </p:cNvPr>
          <p:cNvCxnSpPr>
            <a:cxnSpLocks/>
          </p:cNvCxnSpPr>
          <p:nvPr/>
        </p:nvCxnSpPr>
        <p:spPr>
          <a:xfrm>
            <a:off x="6638981" y="534986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37FCAB-C52A-6269-E0DF-CD60DF7D581C}"/>
              </a:ext>
            </a:extLst>
          </p:cNvPr>
          <p:cNvCxnSpPr>
            <a:cxnSpLocks/>
          </p:cNvCxnSpPr>
          <p:nvPr/>
        </p:nvCxnSpPr>
        <p:spPr>
          <a:xfrm>
            <a:off x="6625924" y="544635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52496A-8164-90C8-796C-734196D1243D}"/>
              </a:ext>
            </a:extLst>
          </p:cNvPr>
          <p:cNvCxnSpPr>
            <a:cxnSpLocks/>
          </p:cNvCxnSpPr>
          <p:nvPr/>
        </p:nvCxnSpPr>
        <p:spPr>
          <a:xfrm>
            <a:off x="9164378" y="585093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D54272-C49A-30B6-CEE5-C41F32C4E5E0}"/>
              </a:ext>
            </a:extLst>
          </p:cNvPr>
          <p:cNvCxnSpPr>
            <a:cxnSpLocks/>
          </p:cNvCxnSpPr>
          <p:nvPr/>
        </p:nvCxnSpPr>
        <p:spPr>
          <a:xfrm flipH="1">
            <a:off x="8837739" y="584775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9CAEFFA-CB74-4DCC-365E-6B5F413390CE}"/>
              </a:ext>
            </a:extLst>
          </p:cNvPr>
          <p:cNvCxnSpPr/>
          <p:nvPr/>
        </p:nvCxnSpPr>
        <p:spPr>
          <a:xfrm>
            <a:off x="8848534" y="584458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E427DD-DD84-2A40-F10C-BA8F6D4CFDD5}"/>
              </a:ext>
            </a:extLst>
          </p:cNvPr>
          <p:cNvCxnSpPr>
            <a:cxnSpLocks/>
          </p:cNvCxnSpPr>
          <p:nvPr/>
        </p:nvCxnSpPr>
        <p:spPr>
          <a:xfrm>
            <a:off x="8837739" y="577409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C9A30A-5781-5AB2-C2B2-06D428C55D1F}"/>
              </a:ext>
            </a:extLst>
          </p:cNvPr>
          <p:cNvCxnSpPr>
            <a:cxnSpLocks/>
          </p:cNvCxnSpPr>
          <p:nvPr/>
        </p:nvCxnSpPr>
        <p:spPr>
          <a:xfrm>
            <a:off x="9164378" y="621669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CD16DE-C64D-E01C-6079-BBCF1CB89F64}"/>
              </a:ext>
            </a:extLst>
          </p:cNvPr>
          <p:cNvCxnSpPr>
            <a:cxnSpLocks/>
          </p:cNvCxnSpPr>
          <p:nvPr/>
        </p:nvCxnSpPr>
        <p:spPr>
          <a:xfrm>
            <a:off x="8539290" y="621669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8F6AF7F5-A330-A492-4394-2D99E8E343F3}"/>
              </a:ext>
            </a:extLst>
          </p:cNvPr>
          <p:cNvSpPr/>
          <p:nvPr/>
        </p:nvSpPr>
        <p:spPr>
          <a:xfrm>
            <a:off x="8909811" y="560614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39C143-D442-04DE-48E4-2462D16AB7A4}"/>
              </a:ext>
            </a:extLst>
          </p:cNvPr>
          <p:cNvCxnSpPr>
            <a:cxnSpLocks/>
          </p:cNvCxnSpPr>
          <p:nvPr/>
        </p:nvCxnSpPr>
        <p:spPr>
          <a:xfrm>
            <a:off x="9173806" y="615541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7ED369-2373-A1DE-7E29-A0C8974EF367}"/>
              </a:ext>
            </a:extLst>
          </p:cNvPr>
          <p:cNvCxnSpPr>
            <a:cxnSpLocks/>
          </p:cNvCxnSpPr>
          <p:nvPr/>
        </p:nvCxnSpPr>
        <p:spPr>
          <a:xfrm>
            <a:off x="8853295" y="615541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89CCCEC-580D-321E-1E1B-142B47829E05}"/>
              </a:ext>
            </a:extLst>
          </p:cNvPr>
          <p:cNvCxnSpPr>
            <a:cxnSpLocks/>
          </p:cNvCxnSpPr>
          <p:nvPr/>
        </p:nvCxnSpPr>
        <p:spPr>
          <a:xfrm>
            <a:off x="8855393" y="652117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9E95F3-42AF-B08A-19EE-B7C83B07FF45}"/>
              </a:ext>
            </a:extLst>
          </p:cNvPr>
          <p:cNvCxnSpPr>
            <a:cxnSpLocks/>
          </p:cNvCxnSpPr>
          <p:nvPr/>
        </p:nvCxnSpPr>
        <p:spPr>
          <a:xfrm>
            <a:off x="8842336" y="661766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998247-4B18-5DB9-7CCA-C1618F0855A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164311" y="2081371"/>
            <a:ext cx="2116023" cy="63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827CF-99FE-3A7A-7013-0413D715822A}"/>
              </a:ext>
            </a:extLst>
          </p:cNvPr>
          <p:cNvCxnSpPr>
            <a:cxnSpLocks/>
          </p:cNvCxnSpPr>
          <p:nvPr/>
        </p:nvCxnSpPr>
        <p:spPr>
          <a:xfrm>
            <a:off x="7630968" y="2130958"/>
            <a:ext cx="16857" cy="12980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887676-1B7A-EE80-D2D1-806031268E94}"/>
              </a:ext>
            </a:extLst>
          </p:cNvPr>
          <p:cNvCxnSpPr/>
          <p:nvPr/>
        </p:nvCxnSpPr>
        <p:spPr>
          <a:xfrm flipV="1">
            <a:off x="7630968" y="3413622"/>
            <a:ext cx="838502" cy="15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A9186A-A492-460A-A3BB-666F96BED404}"/>
              </a:ext>
            </a:extLst>
          </p:cNvPr>
          <p:cNvCxnSpPr/>
          <p:nvPr/>
        </p:nvCxnSpPr>
        <p:spPr>
          <a:xfrm>
            <a:off x="9164378" y="3413622"/>
            <a:ext cx="941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05C1D4-5970-E2D7-EB57-DD9BDEC4454B}"/>
              </a:ext>
            </a:extLst>
          </p:cNvPr>
          <p:cNvCxnSpPr/>
          <p:nvPr/>
        </p:nvCxnSpPr>
        <p:spPr>
          <a:xfrm>
            <a:off x="6779291" y="4104588"/>
            <a:ext cx="3984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3550E5-CAF7-CC98-D2FF-C40E6EB0288D}"/>
              </a:ext>
            </a:extLst>
          </p:cNvPr>
          <p:cNvCxnSpPr>
            <a:cxnSpLocks/>
          </p:cNvCxnSpPr>
          <p:nvPr/>
        </p:nvCxnSpPr>
        <p:spPr>
          <a:xfrm>
            <a:off x="7162800" y="5045385"/>
            <a:ext cx="718285" cy="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9E39BC1-5278-B89D-BDEA-4CE65A06FA1A}"/>
              </a:ext>
            </a:extLst>
          </p:cNvPr>
          <p:cNvCxnSpPr/>
          <p:nvPr/>
        </p:nvCxnSpPr>
        <p:spPr>
          <a:xfrm flipH="1">
            <a:off x="7296346" y="6216692"/>
            <a:ext cx="124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576567B-33FC-D88B-E25B-38B6FFD6C541}"/>
              </a:ext>
            </a:extLst>
          </p:cNvPr>
          <p:cNvCxnSpPr/>
          <p:nvPr/>
        </p:nvCxnSpPr>
        <p:spPr>
          <a:xfrm flipV="1">
            <a:off x="7296346" y="5045385"/>
            <a:ext cx="0" cy="1171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FD25EC1-1852-B66B-5669-047AF0DFD7B2}"/>
              </a:ext>
            </a:extLst>
          </p:cNvPr>
          <p:cNvCxnSpPr>
            <a:cxnSpLocks/>
          </p:cNvCxnSpPr>
          <p:nvPr/>
        </p:nvCxnSpPr>
        <p:spPr>
          <a:xfrm>
            <a:off x="9380723" y="6216692"/>
            <a:ext cx="22877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86A5643-8A8A-1626-8960-BA163F914129}"/>
              </a:ext>
            </a:extLst>
          </p:cNvPr>
          <p:cNvCxnSpPr/>
          <p:nvPr/>
        </p:nvCxnSpPr>
        <p:spPr>
          <a:xfrm flipV="1">
            <a:off x="6322878" y="4104588"/>
            <a:ext cx="0" cy="921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71C6C42-7AE0-F525-06A9-6EB1E97D693F}"/>
              </a:ext>
            </a:extLst>
          </p:cNvPr>
          <p:cNvCxnSpPr/>
          <p:nvPr/>
        </p:nvCxnSpPr>
        <p:spPr>
          <a:xfrm>
            <a:off x="6320823" y="4104588"/>
            <a:ext cx="458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7BD7374-C436-7D6A-3D6D-C8D32325EA79}"/>
              </a:ext>
            </a:extLst>
          </p:cNvPr>
          <p:cNvSpPr txBox="1"/>
          <p:nvPr/>
        </p:nvSpPr>
        <p:spPr>
          <a:xfrm>
            <a:off x="6472102" y="1015878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CLK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B0FDD8-BABD-1409-2C9B-B2F5666F9A59}"/>
              </a:ext>
            </a:extLst>
          </p:cNvPr>
          <p:cNvSpPr txBox="1"/>
          <p:nvPr/>
        </p:nvSpPr>
        <p:spPr>
          <a:xfrm>
            <a:off x="5853392" y="1930912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83AE11-BE97-ACEA-5060-880907F39006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779291" y="1307757"/>
            <a:ext cx="6252" cy="2268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EC6A93E-DD54-5F27-223B-3BED89B2C454}"/>
              </a:ext>
            </a:extLst>
          </p:cNvPr>
          <p:cNvCxnSpPr>
            <a:cxnSpLocks/>
          </p:cNvCxnSpPr>
          <p:nvPr/>
        </p:nvCxnSpPr>
        <p:spPr>
          <a:xfrm>
            <a:off x="6785542" y="2546156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3EB1351-3DBF-E087-C584-7A00C37CE6A1}"/>
              </a:ext>
            </a:extLst>
          </p:cNvPr>
          <p:cNvCxnSpPr>
            <a:cxnSpLocks/>
          </p:cNvCxnSpPr>
          <p:nvPr/>
        </p:nvCxnSpPr>
        <p:spPr>
          <a:xfrm>
            <a:off x="8789352" y="2558774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510F55-1B32-A72A-B6D4-F4445D8BDE7C}"/>
              </a:ext>
            </a:extLst>
          </p:cNvPr>
          <p:cNvCxnSpPr>
            <a:cxnSpLocks/>
          </p:cNvCxnSpPr>
          <p:nvPr/>
        </p:nvCxnSpPr>
        <p:spPr>
          <a:xfrm flipH="1">
            <a:off x="8808193" y="3830445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B38B36-4B10-65FB-736A-20A4864A61A1}"/>
              </a:ext>
            </a:extLst>
          </p:cNvPr>
          <p:cNvCxnSpPr>
            <a:cxnSpLocks/>
          </p:cNvCxnSpPr>
          <p:nvPr/>
        </p:nvCxnSpPr>
        <p:spPr>
          <a:xfrm>
            <a:off x="6776334" y="5443547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DB2BF1-191D-19D9-2E4F-AF784E34BFB8}"/>
              </a:ext>
            </a:extLst>
          </p:cNvPr>
          <p:cNvCxnSpPr>
            <a:cxnSpLocks/>
          </p:cNvCxnSpPr>
          <p:nvPr/>
        </p:nvCxnSpPr>
        <p:spPr>
          <a:xfrm>
            <a:off x="6785542" y="4186663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5F6DE2B-06D5-9114-C007-37323C3C89B9}"/>
              </a:ext>
            </a:extLst>
          </p:cNvPr>
          <p:cNvCxnSpPr>
            <a:cxnSpLocks/>
          </p:cNvCxnSpPr>
          <p:nvPr/>
        </p:nvCxnSpPr>
        <p:spPr>
          <a:xfrm>
            <a:off x="8992288" y="5376552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DA2154D-73D0-D594-F496-16A6FF59CF85}"/>
              </a:ext>
            </a:extLst>
          </p:cNvPr>
          <p:cNvCxnSpPr>
            <a:cxnSpLocks/>
          </p:cNvCxnSpPr>
          <p:nvPr/>
        </p:nvCxnSpPr>
        <p:spPr>
          <a:xfrm>
            <a:off x="9021128" y="6618985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02F35-C40E-21B9-4375-735978820448}"/>
              </a:ext>
            </a:extLst>
          </p:cNvPr>
          <p:cNvSpPr txBox="1"/>
          <p:nvPr/>
        </p:nvSpPr>
        <p:spPr>
          <a:xfrm>
            <a:off x="6518002" y="2826811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CBE215-3EA5-76BE-B6D8-A563C1AD1336}"/>
              </a:ext>
            </a:extLst>
          </p:cNvPr>
          <p:cNvSpPr txBox="1"/>
          <p:nvPr/>
        </p:nvSpPr>
        <p:spPr>
          <a:xfrm>
            <a:off x="8802314" y="2507823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202480A-E592-9423-DE60-0B127293F03C}"/>
              </a:ext>
            </a:extLst>
          </p:cNvPr>
          <p:cNvSpPr txBox="1"/>
          <p:nvPr/>
        </p:nvSpPr>
        <p:spPr>
          <a:xfrm>
            <a:off x="9014134" y="3704617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F3156C-3E5B-4763-5F16-5D052362E0C6}"/>
              </a:ext>
            </a:extLst>
          </p:cNvPr>
          <p:cNvSpPr txBox="1"/>
          <p:nvPr/>
        </p:nvSpPr>
        <p:spPr>
          <a:xfrm>
            <a:off x="6823581" y="409164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81FC8E8-CE03-BE2C-698E-22340187FA1C}"/>
              </a:ext>
            </a:extLst>
          </p:cNvPr>
          <p:cNvSpPr txBox="1"/>
          <p:nvPr/>
        </p:nvSpPr>
        <p:spPr>
          <a:xfrm>
            <a:off x="6499460" y="5618505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A338EFD-308F-56CA-8D8A-9437E47F9AF8}"/>
              </a:ext>
            </a:extLst>
          </p:cNvPr>
          <p:cNvSpPr txBox="1"/>
          <p:nvPr/>
        </p:nvSpPr>
        <p:spPr>
          <a:xfrm>
            <a:off x="8948141" y="5268344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5A9768-53A0-5ADE-B2CC-29699D975D48}"/>
              </a:ext>
            </a:extLst>
          </p:cNvPr>
          <p:cNvSpPr txBox="1"/>
          <p:nvPr/>
        </p:nvSpPr>
        <p:spPr>
          <a:xfrm>
            <a:off x="9154028" y="652273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718ECA9-BEEC-D4CA-4C5B-825AD65423FC}"/>
              </a:ext>
            </a:extLst>
          </p:cNvPr>
          <p:cNvCxnSpPr>
            <a:cxnSpLocks/>
          </p:cNvCxnSpPr>
          <p:nvPr/>
        </p:nvCxnSpPr>
        <p:spPr>
          <a:xfrm>
            <a:off x="6662045" y="2876727"/>
            <a:ext cx="2495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3665868-3F39-8618-3A56-2484EE683A2D}"/>
              </a:ext>
            </a:extLst>
          </p:cNvPr>
          <p:cNvCxnSpPr>
            <a:cxnSpLocks/>
          </p:cNvCxnSpPr>
          <p:nvPr/>
        </p:nvCxnSpPr>
        <p:spPr>
          <a:xfrm flipH="1">
            <a:off x="8934909" y="2584543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A78B5AA-CD93-CADF-B2C2-F73082B1FC84}"/>
              </a:ext>
            </a:extLst>
          </p:cNvPr>
          <p:cNvCxnSpPr>
            <a:cxnSpLocks/>
          </p:cNvCxnSpPr>
          <p:nvPr/>
        </p:nvCxnSpPr>
        <p:spPr>
          <a:xfrm flipH="1">
            <a:off x="6953124" y="4151556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DCD4B92-07FE-5FE7-7769-6EDB6229674D}"/>
              </a:ext>
            </a:extLst>
          </p:cNvPr>
          <p:cNvCxnSpPr>
            <a:cxnSpLocks/>
          </p:cNvCxnSpPr>
          <p:nvPr/>
        </p:nvCxnSpPr>
        <p:spPr>
          <a:xfrm flipH="1">
            <a:off x="9309579" y="6578464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5A9E30B-983A-4C7F-D60A-3A0944F3CA48}"/>
              </a:ext>
            </a:extLst>
          </p:cNvPr>
          <p:cNvSpPr txBox="1"/>
          <p:nvPr/>
        </p:nvSpPr>
        <p:spPr>
          <a:xfrm>
            <a:off x="11751753" y="4832518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CCCB4-35E8-A13C-D588-5D3D5B560CFA}"/>
              </a:ext>
            </a:extLst>
          </p:cNvPr>
          <p:cNvSpPr/>
          <p:nvPr/>
        </p:nvSpPr>
        <p:spPr>
          <a:xfrm>
            <a:off x="7883897" y="4673249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Successor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7D09-D9E6-9D8B-E248-69BF1BD5AC81}"/>
              </a:ext>
            </a:extLst>
          </p:cNvPr>
          <p:cNvSpPr/>
          <p:nvPr/>
        </p:nvSpPr>
        <p:spPr>
          <a:xfrm>
            <a:off x="9829071" y="4673249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Predecessor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9A092C-8BBF-4479-F6FD-CA8A0DB11F5E}"/>
              </a:ext>
            </a:extLst>
          </p:cNvPr>
          <p:cNvCxnSpPr>
            <a:cxnSpLocks/>
          </p:cNvCxnSpPr>
          <p:nvPr/>
        </p:nvCxnSpPr>
        <p:spPr>
          <a:xfrm>
            <a:off x="10074026" y="3412844"/>
            <a:ext cx="1887045" cy="84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2CC484-58C9-0E6B-88DF-F24A0C2B294B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0045062" y="2081371"/>
            <a:ext cx="2036871" cy="49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F7BDB-C3C7-E2F5-5342-BD50A3003464}"/>
              </a:ext>
            </a:extLst>
          </p:cNvPr>
          <p:cNvCxnSpPr>
            <a:cxnSpLocks/>
          </p:cNvCxnSpPr>
          <p:nvPr/>
        </p:nvCxnSpPr>
        <p:spPr>
          <a:xfrm>
            <a:off x="11971867" y="2119714"/>
            <a:ext cx="0" cy="1324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DD5132-8C5E-EF08-BFE1-4ACA40DFE090}"/>
              </a:ext>
            </a:extLst>
          </p:cNvPr>
          <p:cNvCxnSpPr/>
          <p:nvPr/>
        </p:nvCxnSpPr>
        <p:spPr>
          <a:xfrm>
            <a:off x="10763355" y="4104588"/>
            <a:ext cx="1318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403E34-2588-728A-9C34-F43F296DC597}"/>
              </a:ext>
            </a:extLst>
          </p:cNvPr>
          <p:cNvCxnSpPr/>
          <p:nvPr/>
        </p:nvCxnSpPr>
        <p:spPr>
          <a:xfrm flipV="1">
            <a:off x="12081933" y="2083908"/>
            <a:ext cx="0" cy="2020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6CAC94-BACB-C1BA-D827-E5FEDFCD385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582690" y="5000767"/>
            <a:ext cx="2463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7DB113-78A9-81EE-7BD4-52DB4EF7DE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527864" y="5000767"/>
            <a:ext cx="2812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A5D37D-1BD7-5974-695D-AFAB4FBE477E}"/>
              </a:ext>
            </a:extLst>
          </p:cNvPr>
          <p:cNvCxnSpPr>
            <a:cxnSpLocks/>
          </p:cNvCxnSpPr>
          <p:nvPr/>
        </p:nvCxnSpPr>
        <p:spPr>
          <a:xfrm>
            <a:off x="11668478" y="5008976"/>
            <a:ext cx="0" cy="1207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56DED5-4833-186A-3DA8-352AAA0629A3}"/>
              </a:ext>
            </a:extLst>
          </p:cNvPr>
          <p:cNvSpPr/>
          <p:nvPr/>
        </p:nvSpPr>
        <p:spPr>
          <a:xfrm rot="5400000">
            <a:off x="9215792" y="1699006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95ED2-DD42-4306-99C1-014480595BF0}"/>
              </a:ext>
            </a:extLst>
          </p:cNvPr>
          <p:cNvSpPr txBox="1"/>
          <p:nvPr/>
        </p:nvSpPr>
        <p:spPr>
          <a:xfrm>
            <a:off x="9266539" y="957494"/>
            <a:ext cx="10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Ternary Buffer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16490-2026-18B3-C6E9-4F7E1B5E7D16}"/>
              </a:ext>
            </a:extLst>
          </p:cNvPr>
          <p:cNvSpPr txBox="1"/>
          <p:nvPr/>
        </p:nvSpPr>
        <p:spPr>
          <a:xfrm>
            <a:off x="731522" y="3176483"/>
            <a:ext cx="529363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hybrid circuits by combining buffer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and predecessor circuits to analyse the quantities Power consumption and delay of circuit.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99AB73-52AA-1FFF-9C38-B1F7E2FCC9AF}"/>
              </a:ext>
            </a:extLst>
          </p:cNvPr>
          <p:cNvCxnSpPr>
            <a:cxnSpLocks/>
          </p:cNvCxnSpPr>
          <p:nvPr/>
        </p:nvCxnSpPr>
        <p:spPr>
          <a:xfrm>
            <a:off x="9698504" y="4594853"/>
            <a:ext cx="7376" cy="460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16555-8281-7D1D-5DDB-889B3B985577}"/>
              </a:ext>
            </a:extLst>
          </p:cNvPr>
          <p:cNvSpPr txBox="1"/>
          <p:nvPr/>
        </p:nvSpPr>
        <p:spPr>
          <a:xfrm>
            <a:off x="9410965" y="4296556"/>
            <a:ext cx="5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Q+</a:t>
            </a:r>
          </a:p>
        </p:txBody>
      </p:sp>
    </p:spTree>
    <p:extLst>
      <p:ext uri="{BB962C8B-B14F-4D97-AF65-F5344CB8AC3E}">
        <p14:creationId xmlns:p14="http://schemas.microsoft.com/office/powerpoint/2010/main" val="367165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206-7EC0-B5C5-33FB-0FC257C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6" y="105703"/>
            <a:ext cx="11525528" cy="111785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Waveforms: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AE80-7953-2BD0-AD69-621A6002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029"/>
            <a:ext cx="5997575" cy="600891"/>
          </a:xfrm>
        </p:spPr>
        <p:txBody>
          <a:bodyPr/>
          <a:lstStyle/>
          <a:p>
            <a:r>
              <a:rPr lang="en-IN" dirty="0"/>
              <a:t>        CNTFET OUTPUT WAVEFORM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FC85-9C81-866A-A786-59A7AEDF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045029"/>
            <a:ext cx="6172199" cy="600891"/>
          </a:xfrm>
        </p:spPr>
        <p:txBody>
          <a:bodyPr/>
          <a:lstStyle/>
          <a:p>
            <a:r>
              <a:rPr lang="en-IN" dirty="0"/>
              <a:t>      GNRFET OUTPUT WAVEFORM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F2214-BE6B-5AB4-A905-977E1C087947}"/>
              </a:ext>
            </a:extLst>
          </p:cNvPr>
          <p:cNvCxnSpPr>
            <a:stCxn id="5" idx="1"/>
          </p:cNvCxnSpPr>
          <p:nvPr/>
        </p:nvCxnSpPr>
        <p:spPr>
          <a:xfrm>
            <a:off x="6019801" y="1345475"/>
            <a:ext cx="0" cy="5264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9D1F58-890B-48CE-2EDB-D31B3EB0D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1" b="13693"/>
          <a:stretch/>
        </p:blipFill>
        <p:spPr bwMode="auto">
          <a:xfrm>
            <a:off x="277827" y="1889759"/>
            <a:ext cx="5580115" cy="429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56503-EE4A-D6AB-A82A-029D3243D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b="13991"/>
          <a:stretch/>
        </p:blipFill>
        <p:spPr bwMode="auto">
          <a:xfrm>
            <a:off x="6159433" y="1889758"/>
            <a:ext cx="5680293" cy="42753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145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26D9-8AB9-4EEF-CD12-B8884967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D-FLIP FLOP USING SUCCESSOR PREDECESSOR AND STI CIRCUITS [HYBRID CIRCUIT]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47FB870-6FDC-42B1-7A2F-6E1E076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26960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B361D04-559A-2503-E723-2BE094A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223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52A494-6CC2-9713-838B-BF438761DEC1}"/>
              </a:ext>
            </a:extLst>
          </p:cNvPr>
          <p:cNvCxnSpPr>
            <a:cxnSpLocks/>
          </p:cNvCxnSpPr>
          <p:nvPr/>
        </p:nvCxnSpPr>
        <p:spPr>
          <a:xfrm>
            <a:off x="6952162" y="177942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001588-565D-9D43-59B7-35B2715B0EE6}"/>
              </a:ext>
            </a:extLst>
          </p:cNvPr>
          <p:cNvCxnSpPr>
            <a:cxnSpLocks/>
          </p:cNvCxnSpPr>
          <p:nvPr/>
        </p:nvCxnSpPr>
        <p:spPr>
          <a:xfrm flipH="1">
            <a:off x="6625523" y="1776251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E8D9833-1D0D-FEAF-4C38-A1C49A884EFA}"/>
              </a:ext>
            </a:extLst>
          </p:cNvPr>
          <p:cNvCxnSpPr/>
          <p:nvPr/>
        </p:nvCxnSpPr>
        <p:spPr>
          <a:xfrm>
            <a:off x="6636318" y="177307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2EA14-D175-D787-3CF2-D1EFFCA5FD73}"/>
              </a:ext>
            </a:extLst>
          </p:cNvPr>
          <p:cNvCxnSpPr>
            <a:cxnSpLocks/>
          </p:cNvCxnSpPr>
          <p:nvPr/>
        </p:nvCxnSpPr>
        <p:spPr>
          <a:xfrm>
            <a:off x="6625523" y="1702591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3221A6-AEB2-E808-4C4A-C176B559A2F5}"/>
              </a:ext>
            </a:extLst>
          </p:cNvPr>
          <p:cNvCxnSpPr>
            <a:cxnSpLocks/>
          </p:cNvCxnSpPr>
          <p:nvPr/>
        </p:nvCxnSpPr>
        <p:spPr>
          <a:xfrm>
            <a:off x="6952162" y="2145186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CECE93-60E9-D735-247E-F8E808627BDA}"/>
              </a:ext>
            </a:extLst>
          </p:cNvPr>
          <p:cNvCxnSpPr>
            <a:cxnSpLocks/>
          </p:cNvCxnSpPr>
          <p:nvPr/>
        </p:nvCxnSpPr>
        <p:spPr>
          <a:xfrm>
            <a:off x="6327074" y="2145186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F3ED2166-929F-9E00-17B6-A2776665760B}"/>
              </a:ext>
            </a:extLst>
          </p:cNvPr>
          <p:cNvSpPr/>
          <p:nvPr/>
        </p:nvSpPr>
        <p:spPr>
          <a:xfrm>
            <a:off x="6697595" y="1534634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F520EE-B127-A0A5-3E4D-9DAC1E3ED129}"/>
              </a:ext>
            </a:extLst>
          </p:cNvPr>
          <p:cNvCxnSpPr>
            <a:cxnSpLocks/>
          </p:cNvCxnSpPr>
          <p:nvPr/>
        </p:nvCxnSpPr>
        <p:spPr>
          <a:xfrm>
            <a:off x="6961590" y="20839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C6AE3-4CB2-953B-9D67-731CF8C0B3F3}"/>
              </a:ext>
            </a:extLst>
          </p:cNvPr>
          <p:cNvCxnSpPr>
            <a:cxnSpLocks/>
          </p:cNvCxnSpPr>
          <p:nvPr/>
        </p:nvCxnSpPr>
        <p:spPr>
          <a:xfrm>
            <a:off x="6641079" y="2083909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BEDEB6-9AE7-C93E-B769-C5DE4B67ECD5}"/>
              </a:ext>
            </a:extLst>
          </p:cNvPr>
          <p:cNvCxnSpPr>
            <a:cxnSpLocks/>
          </p:cNvCxnSpPr>
          <p:nvPr/>
        </p:nvCxnSpPr>
        <p:spPr>
          <a:xfrm>
            <a:off x="6643177" y="244966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1EE2B88-35F8-7F68-4570-CECB4A912A99}"/>
              </a:ext>
            </a:extLst>
          </p:cNvPr>
          <p:cNvCxnSpPr>
            <a:cxnSpLocks/>
          </p:cNvCxnSpPr>
          <p:nvPr/>
        </p:nvCxnSpPr>
        <p:spPr>
          <a:xfrm>
            <a:off x="6630120" y="254615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ABEA0A-9CE0-B876-4DD9-5F6F30689C5A}"/>
              </a:ext>
            </a:extLst>
          </p:cNvPr>
          <p:cNvCxnSpPr>
            <a:cxnSpLocks/>
          </p:cNvCxnSpPr>
          <p:nvPr/>
        </p:nvCxnSpPr>
        <p:spPr>
          <a:xfrm>
            <a:off x="8961657" y="304786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8C6C0E-BFC0-8F57-597A-13FE60293B54}"/>
              </a:ext>
            </a:extLst>
          </p:cNvPr>
          <p:cNvCxnSpPr>
            <a:cxnSpLocks/>
          </p:cNvCxnSpPr>
          <p:nvPr/>
        </p:nvCxnSpPr>
        <p:spPr>
          <a:xfrm flipH="1">
            <a:off x="8635018" y="304468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71E5C4-0FEA-6918-26D6-55E134A3E59E}"/>
              </a:ext>
            </a:extLst>
          </p:cNvPr>
          <p:cNvCxnSpPr/>
          <p:nvPr/>
        </p:nvCxnSpPr>
        <p:spPr>
          <a:xfrm>
            <a:off x="8645813" y="304151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32C2AD-FEC2-EA62-B271-6E2CC0F588D5}"/>
              </a:ext>
            </a:extLst>
          </p:cNvPr>
          <p:cNvCxnSpPr>
            <a:cxnSpLocks/>
          </p:cNvCxnSpPr>
          <p:nvPr/>
        </p:nvCxnSpPr>
        <p:spPr>
          <a:xfrm>
            <a:off x="8635018" y="297102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F6DA35-F1C8-F894-4442-5191C44C3DFB}"/>
              </a:ext>
            </a:extLst>
          </p:cNvPr>
          <p:cNvCxnSpPr>
            <a:cxnSpLocks/>
          </p:cNvCxnSpPr>
          <p:nvPr/>
        </p:nvCxnSpPr>
        <p:spPr>
          <a:xfrm>
            <a:off x="8961657" y="341362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BA040C-D462-D14A-541E-DED8C1FEAB84}"/>
              </a:ext>
            </a:extLst>
          </p:cNvPr>
          <p:cNvCxnSpPr>
            <a:cxnSpLocks/>
          </p:cNvCxnSpPr>
          <p:nvPr/>
        </p:nvCxnSpPr>
        <p:spPr>
          <a:xfrm>
            <a:off x="8336569" y="341362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2797AF0-2C11-D97C-9DD5-43A0CB5217C1}"/>
              </a:ext>
            </a:extLst>
          </p:cNvPr>
          <p:cNvSpPr/>
          <p:nvPr/>
        </p:nvSpPr>
        <p:spPr>
          <a:xfrm>
            <a:off x="8707090" y="280307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A97131-4176-DD15-2C19-872F2B5AD5EC}"/>
              </a:ext>
            </a:extLst>
          </p:cNvPr>
          <p:cNvCxnSpPr>
            <a:cxnSpLocks/>
          </p:cNvCxnSpPr>
          <p:nvPr/>
        </p:nvCxnSpPr>
        <p:spPr>
          <a:xfrm>
            <a:off x="8971085" y="335234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3AC5E1-6A00-DDC3-077A-7F2C39DC3844}"/>
              </a:ext>
            </a:extLst>
          </p:cNvPr>
          <p:cNvCxnSpPr>
            <a:cxnSpLocks/>
          </p:cNvCxnSpPr>
          <p:nvPr/>
        </p:nvCxnSpPr>
        <p:spPr>
          <a:xfrm>
            <a:off x="8650574" y="335234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DF2A0B-4147-4D03-CE72-3FE0EC370324}"/>
              </a:ext>
            </a:extLst>
          </p:cNvPr>
          <p:cNvCxnSpPr>
            <a:cxnSpLocks/>
          </p:cNvCxnSpPr>
          <p:nvPr/>
        </p:nvCxnSpPr>
        <p:spPr>
          <a:xfrm>
            <a:off x="8652672" y="371810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90FF77-F0D5-DAE2-7314-D188BB5A7B24}"/>
              </a:ext>
            </a:extLst>
          </p:cNvPr>
          <p:cNvCxnSpPr>
            <a:cxnSpLocks/>
          </p:cNvCxnSpPr>
          <p:nvPr/>
        </p:nvCxnSpPr>
        <p:spPr>
          <a:xfrm>
            <a:off x="8639615" y="381459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EA88B6-998F-9F68-FBE6-A93240DF669D}"/>
              </a:ext>
            </a:extLst>
          </p:cNvPr>
          <p:cNvCxnSpPr>
            <a:cxnSpLocks/>
          </p:cNvCxnSpPr>
          <p:nvPr/>
        </p:nvCxnSpPr>
        <p:spPr>
          <a:xfrm>
            <a:off x="6947966" y="467962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15FF444-E160-F78A-F49D-535E28E9466E}"/>
              </a:ext>
            </a:extLst>
          </p:cNvPr>
          <p:cNvCxnSpPr>
            <a:cxnSpLocks/>
          </p:cNvCxnSpPr>
          <p:nvPr/>
        </p:nvCxnSpPr>
        <p:spPr>
          <a:xfrm flipH="1">
            <a:off x="6621327" y="4676450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C94894-E310-5CD7-DA07-6F98F4100842}"/>
              </a:ext>
            </a:extLst>
          </p:cNvPr>
          <p:cNvCxnSpPr/>
          <p:nvPr/>
        </p:nvCxnSpPr>
        <p:spPr>
          <a:xfrm>
            <a:off x="6632122" y="4673275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60769-B01B-C90D-634D-6C681ABDAED7}"/>
              </a:ext>
            </a:extLst>
          </p:cNvPr>
          <p:cNvCxnSpPr>
            <a:cxnSpLocks/>
          </p:cNvCxnSpPr>
          <p:nvPr/>
        </p:nvCxnSpPr>
        <p:spPr>
          <a:xfrm>
            <a:off x="6621327" y="4602790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B7F96F-536F-7B17-2DFC-AED3A6400201}"/>
              </a:ext>
            </a:extLst>
          </p:cNvPr>
          <p:cNvCxnSpPr>
            <a:cxnSpLocks/>
          </p:cNvCxnSpPr>
          <p:nvPr/>
        </p:nvCxnSpPr>
        <p:spPr>
          <a:xfrm>
            <a:off x="6947966" y="5045385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D3FF34-B219-1057-6DB4-768AD1890268}"/>
              </a:ext>
            </a:extLst>
          </p:cNvPr>
          <p:cNvCxnSpPr>
            <a:cxnSpLocks/>
          </p:cNvCxnSpPr>
          <p:nvPr/>
        </p:nvCxnSpPr>
        <p:spPr>
          <a:xfrm>
            <a:off x="6322878" y="5045385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D7E139-D528-22DB-5444-F4D1FB0BE0F8}"/>
              </a:ext>
            </a:extLst>
          </p:cNvPr>
          <p:cNvSpPr/>
          <p:nvPr/>
        </p:nvSpPr>
        <p:spPr>
          <a:xfrm>
            <a:off x="6693399" y="4434833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0232D-E789-1372-7E05-67256F4B2920}"/>
              </a:ext>
            </a:extLst>
          </p:cNvPr>
          <p:cNvCxnSpPr>
            <a:cxnSpLocks/>
          </p:cNvCxnSpPr>
          <p:nvPr/>
        </p:nvCxnSpPr>
        <p:spPr>
          <a:xfrm>
            <a:off x="6957394" y="498410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F4083C-9D12-BB73-46A5-FD10F7B24AB7}"/>
              </a:ext>
            </a:extLst>
          </p:cNvPr>
          <p:cNvCxnSpPr>
            <a:cxnSpLocks/>
          </p:cNvCxnSpPr>
          <p:nvPr/>
        </p:nvCxnSpPr>
        <p:spPr>
          <a:xfrm>
            <a:off x="6636883" y="49841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35590D-1063-6646-C079-D60E106016CA}"/>
              </a:ext>
            </a:extLst>
          </p:cNvPr>
          <p:cNvCxnSpPr>
            <a:cxnSpLocks/>
          </p:cNvCxnSpPr>
          <p:nvPr/>
        </p:nvCxnSpPr>
        <p:spPr>
          <a:xfrm>
            <a:off x="6638981" y="534986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37FCAB-C52A-6269-E0DF-CD60DF7D581C}"/>
              </a:ext>
            </a:extLst>
          </p:cNvPr>
          <p:cNvCxnSpPr>
            <a:cxnSpLocks/>
          </p:cNvCxnSpPr>
          <p:nvPr/>
        </p:nvCxnSpPr>
        <p:spPr>
          <a:xfrm>
            <a:off x="6625924" y="544635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52496A-8164-90C8-796C-734196D1243D}"/>
              </a:ext>
            </a:extLst>
          </p:cNvPr>
          <p:cNvCxnSpPr>
            <a:cxnSpLocks/>
          </p:cNvCxnSpPr>
          <p:nvPr/>
        </p:nvCxnSpPr>
        <p:spPr>
          <a:xfrm>
            <a:off x="9164378" y="585093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D54272-C49A-30B6-CEE5-C41F32C4E5E0}"/>
              </a:ext>
            </a:extLst>
          </p:cNvPr>
          <p:cNvCxnSpPr>
            <a:cxnSpLocks/>
          </p:cNvCxnSpPr>
          <p:nvPr/>
        </p:nvCxnSpPr>
        <p:spPr>
          <a:xfrm flipH="1">
            <a:off x="8837739" y="584775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9CAEFFA-CB74-4DCC-365E-6B5F413390CE}"/>
              </a:ext>
            </a:extLst>
          </p:cNvPr>
          <p:cNvCxnSpPr/>
          <p:nvPr/>
        </p:nvCxnSpPr>
        <p:spPr>
          <a:xfrm>
            <a:off x="8848534" y="584458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E427DD-DD84-2A40-F10C-BA8F6D4CFDD5}"/>
              </a:ext>
            </a:extLst>
          </p:cNvPr>
          <p:cNvCxnSpPr>
            <a:cxnSpLocks/>
          </p:cNvCxnSpPr>
          <p:nvPr/>
        </p:nvCxnSpPr>
        <p:spPr>
          <a:xfrm>
            <a:off x="8837739" y="577409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C9A30A-5781-5AB2-C2B2-06D428C55D1F}"/>
              </a:ext>
            </a:extLst>
          </p:cNvPr>
          <p:cNvCxnSpPr>
            <a:cxnSpLocks/>
          </p:cNvCxnSpPr>
          <p:nvPr/>
        </p:nvCxnSpPr>
        <p:spPr>
          <a:xfrm>
            <a:off x="9164378" y="621669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CD16DE-C64D-E01C-6079-BBCF1CB89F64}"/>
              </a:ext>
            </a:extLst>
          </p:cNvPr>
          <p:cNvCxnSpPr>
            <a:cxnSpLocks/>
          </p:cNvCxnSpPr>
          <p:nvPr/>
        </p:nvCxnSpPr>
        <p:spPr>
          <a:xfrm>
            <a:off x="8539290" y="621669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8F6AF7F5-A330-A492-4394-2D99E8E343F3}"/>
              </a:ext>
            </a:extLst>
          </p:cNvPr>
          <p:cNvSpPr/>
          <p:nvPr/>
        </p:nvSpPr>
        <p:spPr>
          <a:xfrm>
            <a:off x="8909811" y="560614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39C143-D442-04DE-48E4-2462D16AB7A4}"/>
              </a:ext>
            </a:extLst>
          </p:cNvPr>
          <p:cNvCxnSpPr>
            <a:cxnSpLocks/>
          </p:cNvCxnSpPr>
          <p:nvPr/>
        </p:nvCxnSpPr>
        <p:spPr>
          <a:xfrm>
            <a:off x="9173806" y="615541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7ED369-2373-A1DE-7E29-A0C8974EF367}"/>
              </a:ext>
            </a:extLst>
          </p:cNvPr>
          <p:cNvCxnSpPr>
            <a:cxnSpLocks/>
          </p:cNvCxnSpPr>
          <p:nvPr/>
        </p:nvCxnSpPr>
        <p:spPr>
          <a:xfrm>
            <a:off x="8853295" y="615541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89CCCEC-580D-321E-1E1B-142B47829E05}"/>
              </a:ext>
            </a:extLst>
          </p:cNvPr>
          <p:cNvCxnSpPr>
            <a:cxnSpLocks/>
          </p:cNvCxnSpPr>
          <p:nvPr/>
        </p:nvCxnSpPr>
        <p:spPr>
          <a:xfrm>
            <a:off x="8855393" y="652117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9E95F3-42AF-B08A-19EE-B7C83B07FF45}"/>
              </a:ext>
            </a:extLst>
          </p:cNvPr>
          <p:cNvCxnSpPr>
            <a:cxnSpLocks/>
          </p:cNvCxnSpPr>
          <p:nvPr/>
        </p:nvCxnSpPr>
        <p:spPr>
          <a:xfrm>
            <a:off x="8842336" y="661766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998247-4B18-5DB9-7CCA-C1618F0855A5}"/>
              </a:ext>
            </a:extLst>
          </p:cNvPr>
          <p:cNvCxnSpPr/>
          <p:nvPr/>
        </p:nvCxnSpPr>
        <p:spPr>
          <a:xfrm>
            <a:off x="7164311" y="2145186"/>
            <a:ext cx="9333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827CF-99FE-3A7A-7013-0413D715822A}"/>
              </a:ext>
            </a:extLst>
          </p:cNvPr>
          <p:cNvCxnSpPr>
            <a:cxnSpLocks/>
          </p:cNvCxnSpPr>
          <p:nvPr/>
        </p:nvCxnSpPr>
        <p:spPr>
          <a:xfrm>
            <a:off x="7630968" y="2130958"/>
            <a:ext cx="16857" cy="12980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887676-1B7A-EE80-D2D1-806031268E94}"/>
              </a:ext>
            </a:extLst>
          </p:cNvPr>
          <p:cNvCxnSpPr/>
          <p:nvPr/>
        </p:nvCxnSpPr>
        <p:spPr>
          <a:xfrm flipV="1">
            <a:off x="7630968" y="3413622"/>
            <a:ext cx="838502" cy="15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A9186A-A492-460A-A3BB-666F96BED404}"/>
              </a:ext>
            </a:extLst>
          </p:cNvPr>
          <p:cNvCxnSpPr/>
          <p:nvPr/>
        </p:nvCxnSpPr>
        <p:spPr>
          <a:xfrm>
            <a:off x="9164378" y="3413622"/>
            <a:ext cx="941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05C1D4-5970-E2D7-EB57-DD9BDEC4454B}"/>
              </a:ext>
            </a:extLst>
          </p:cNvPr>
          <p:cNvCxnSpPr/>
          <p:nvPr/>
        </p:nvCxnSpPr>
        <p:spPr>
          <a:xfrm>
            <a:off x="6779291" y="4104588"/>
            <a:ext cx="3984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3550E5-CAF7-CC98-D2FF-C40E6EB0288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162800" y="5040309"/>
            <a:ext cx="978976" cy="5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9E39BC1-5278-B89D-BDEA-4CE65A06FA1A}"/>
              </a:ext>
            </a:extLst>
          </p:cNvPr>
          <p:cNvCxnSpPr/>
          <p:nvPr/>
        </p:nvCxnSpPr>
        <p:spPr>
          <a:xfrm flipH="1">
            <a:off x="7296346" y="6216692"/>
            <a:ext cx="124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576567B-33FC-D88B-E25B-38B6FFD6C541}"/>
              </a:ext>
            </a:extLst>
          </p:cNvPr>
          <p:cNvCxnSpPr/>
          <p:nvPr/>
        </p:nvCxnSpPr>
        <p:spPr>
          <a:xfrm flipV="1">
            <a:off x="7296346" y="5045385"/>
            <a:ext cx="0" cy="1171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FD25EC1-1852-B66B-5669-047AF0DFD7B2}"/>
              </a:ext>
            </a:extLst>
          </p:cNvPr>
          <p:cNvCxnSpPr>
            <a:cxnSpLocks/>
          </p:cNvCxnSpPr>
          <p:nvPr/>
        </p:nvCxnSpPr>
        <p:spPr>
          <a:xfrm>
            <a:off x="9380723" y="6216692"/>
            <a:ext cx="22877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86A5643-8A8A-1626-8960-BA163F914129}"/>
              </a:ext>
            </a:extLst>
          </p:cNvPr>
          <p:cNvCxnSpPr/>
          <p:nvPr/>
        </p:nvCxnSpPr>
        <p:spPr>
          <a:xfrm flipV="1">
            <a:off x="6322878" y="4104588"/>
            <a:ext cx="0" cy="921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71C6C42-7AE0-F525-06A9-6EB1E97D693F}"/>
              </a:ext>
            </a:extLst>
          </p:cNvPr>
          <p:cNvCxnSpPr/>
          <p:nvPr/>
        </p:nvCxnSpPr>
        <p:spPr>
          <a:xfrm>
            <a:off x="6320823" y="4104588"/>
            <a:ext cx="458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7BD7374-C436-7D6A-3D6D-C8D32325EA79}"/>
              </a:ext>
            </a:extLst>
          </p:cNvPr>
          <p:cNvSpPr txBox="1"/>
          <p:nvPr/>
        </p:nvSpPr>
        <p:spPr>
          <a:xfrm>
            <a:off x="6472102" y="1015878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CLK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B0FDD8-BABD-1409-2C9B-B2F5666F9A59}"/>
              </a:ext>
            </a:extLst>
          </p:cNvPr>
          <p:cNvSpPr txBox="1"/>
          <p:nvPr/>
        </p:nvSpPr>
        <p:spPr>
          <a:xfrm>
            <a:off x="5853392" y="1930912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83AE11-BE97-ACEA-5060-880907F39006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779291" y="1307757"/>
            <a:ext cx="6252" cy="2268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EC6A93E-DD54-5F27-223B-3BED89B2C454}"/>
              </a:ext>
            </a:extLst>
          </p:cNvPr>
          <p:cNvCxnSpPr>
            <a:cxnSpLocks/>
          </p:cNvCxnSpPr>
          <p:nvPr/>
        </p:nvCxnSpPr>
        <p:spPr>
          <a:xfrm>
            <a:off x="6785542" y="2546156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3EB1351-3DBF-E087-C584-7A00C37CE6A1}"/>
              </a:ext>
            </a:extLst>
          </p:cNvPr>
          <p:cNvCxnSpPr>
            <a:cxnSpLocks/>
          </p:cNvCxnSpPr>
          <p:nvPr/>
        </p:nvCxnSpPr>
        <p:spPr>
          <a:xfrm>
            <a:off x="8789352" y="2558774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510F55-1B32-A72A-B6D4-F4445D8BDE7C}"/>
              </a:ext>
            </a:extLst>
          </p:cNvPr>
          <p:cNvCxnSpPr>
            <a:cxnSpLocks/>
          </p:cNvCxnSpPr>
          <p:nvPr/>
        </p:nvCxnSpPr>
        <p:spPr>
          <a:xfrm flipH="1">
            <a:off x="8808193" y="3830445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B38B36-4B10-65FB-736A-20A4864A61A1}"/>
              </a:ext>
            </a:extLst>
          </p:cNvPr>
          <p:cNvCxnSpPr>
            <a:cxnSpLocks/>
          </p:cNvCxnSpPr>
          <p:nvPr/>
        </p:nvCxnSpPr>
        <p:spPr>
          <a:xfrm>
            <a:off x="6776334" y="5443547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DB2BF1-191D-19D9-2E4F-AF784E34BFB8}"/>
              </a:ext>
            </a:extLst>
          </p:cNvPr>
          <p:cNvCxnSpPr>
            <a:cxnSpLocks/>
          </p:cNvCxnSpPr>
          <p:nvPr/>
        </p:nvCxnSpPr>
        <p:spPr>
          <a:xfrm>
            <a:off x="6785542" y="4186663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5F6DE2B-06D5-9114-C007-37323C3C89B9}"/>
              </a:ext>
            </a:extLst>
          </p:cNvPr>
          <p:cNvCxnSpPr>
            <a:cxnSpLocks/>
          </p:cNvCxnSpPr>
          <p:nvPr/>
        </p:nvCxnSpPr>
        <p:spPr>
          <a:xfrm>
            <a:off x="8992288" y="5376552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DA2154D-73D0-D594-F496-16A6FF59CF85}"/>
              </a:ext>
            </a:extLst>
          </p:cNvPr>
          <p:cNvCxnSpPr>
            <a:cxnSpLocks/>
          </p:cNvCxnSpPr>
          <p:nvPr/>
        </p:nvCxnSpPr>
        <p:spPr>
          <a:xfrm>
            <a:off x="9021128" y="6618985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02F35-C40E-21B9-4375-735978820448}"/>
              </a:ext>
            </a:extLst>
          </p:cNvPr>
          <p:cNvSpPr txBox="1"/>
          <p:nvPr/>
        </p:nvSpPr>
        <p:spPr>
          <a:xfrm>
            <a:off x="6518002" y="2826811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CBE215-3EA5-76BE-B6D8-A563C1AD1336}"/>
              </a:ext>
            </a:extLst>
          </p:cNvPr>
          <p:cNvSpPr txBox="1"/>
          <p:nvPr/>
        </p:nvSpPr>
        <p:spPr>
          <a:xfrm>
            <a:off x="8802314" y="2507823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202480A-E592-9423-DE60-0B127293F03C}"/>
              </a:ext>
            </a:extLst>
          </p:cNvPr>
          <p:cNvSpPr txBox="1"/>
          <p:nvPr/>
        </p:nvSpPr>
        <p:spPr>
          <a:xfrm>
            <a:off x="9014134" y="3704617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F3156C-3E5B-4763-5F16-5D052362E0C6}"/>
              </a:ext>
            </a:extLst>
          </p:cNvPr>
          <p:cNvSpPr txBox="1"/>
          <p:nvPr/>
        </p:nvSpPr>
        <p:spPr>
          <a:xfrm>
            <a:off x="6823581" y="409164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81FC8E8-CE03-BE2C-698E-22340187FA1C}"/>
              </a:ext>
            </a:extLst>
          </p:cNvPr>
          <p:cNvSpPr txBox="1"/>
          <p:nvPr/>
        </p:nvSpPr>
        <p:spPr>
          <a:xfrm>
            <a:off x="6499460" y="5618505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A338EFD-308F-56CA-8D8A-9437E47F9AF8}"/>
              </a:ext>
            </a:extLst>
          </p:cNvPr>
          <p:cNvSpPr txBox="1"/>
          <p:nvPr/>
        </p:nvSpPr>
        <p:spPr>
          <a:xfrm>
            <a:off x="8948141" y="5268344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5A9768-53A0-5ADE-B2CC-29699D975D48}"/>
              </a:ext>
            </a:extLst>
          </p:cNvPr>
          <p:cNvSpPr txBox="1"/>
          <p:nvPr/>
        </p:nvSpPr>
        <p:spPr>
          <a:xfrm>
            <a:off x="9154028" y="652273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718ECA9-BEEC-D4CA-4C5B-825AD65423FC}"/>
              </a:ext>
            </a:extLst>
          </p:cNvPr>
          <p:cNvCxnSpPr>
            <a:cxnSpLocks/>
          </p:cNvCxnSpPr>
          <p:nvPr/>
        </p:nvCxnSpPr>
        <p:spPr>
          <a:xfrm>
            <a:off x="6662045" y="2876727"/>
            <a:ext cx="2495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3665868-3F39-8618-3A56-2484EE683A2D}"/>
              </a:ext>
            </a:extLst>
          </p:cNvPr>
          <p:cNvCxnSpPr>
            <a:cxnSpLocks/>
          </p:cNvCxnSpPr>
          <p:nvPr/>
        </p:nvCxnSpPr>
        <p:spPr>
          <a:xfrm flipH="1">
            <a:off x="8934909" y="2584543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A78B5AA-CD93-CADF-B2C2-F73082B1FC84}"/>
              </a:ext>
            </a:extLst>
          </p:cNvPr>
          <p:cNvCxnSpPr>
            <a:cxnSpLocks/>
          </p:cNvCxnSpPr>
          <p:nvPr/>
        </p:nvCxnSpPr>
        <p:spPr>
          <a:xfrm flipH="1">
            <a:off x="6953124" y="4151556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DCD4B92-07FE-5FE7-7769-6EDB6229674D}"/>
              </a:ext>
            </a:extLst>
          </p:cNvPr>
          <p:cNvCxnSpPr>
            <a:cxnSpLocks/>
          </p:cNvCxnSpPr>
          <p:nvPr/>
        </p:nvCxnSpPr>
        <p:spPr>
          <a:xfrm flipH="1">
            <a:off x="9309579" y="6578464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5A9E30B-983A-4C7F-D60A-3A0944F3CA48}"/>
              </a:ext>
            </a:extLst>
          </p:cNvPr>
          <p:cNvSpPr txBox="1"/>
          <p:nvPr/>
        </p:nvSpPr>
        <p:spPr>
          <a:xfrm>
            <a:off x="11751753" y="4832518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96B41-9CC6-7755-6FA6-A6A4754806DC}"/>
              </a:ext>
            </a:extLst>
          </p:cNvPr>
          <p:cNvSpPr/>
          <p:nvPr/>
        </p:nvSpPr>
        <p:spPr>
          <a:xfrm>
            <a:off x="8097625" y="1803440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DA4F6-E05E-7AA6-2980-B9485112FAC2}"/>
              </a:ext>
            </a:extLst>
          </p:cNvPr>
          <p:cNvSpPr/>
          <p:nvPr/>
        </p:nvSpPr>
        <p:spPr>
          <a:xfrm>
            <a:off x="10094779" y="1803440"/>
            <a:ext cx="1698793" cy="6550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Predecessor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77437F-12A2-6292-702E-04FF14E50E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796418" y="2130958"/>
            <a:ext cx="298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9A092C-8BBF-4479-F6FD-CA8A0DB11F5E}"/>
              </a:ext>
            </a:extLst>
          </p:cNvPr>
          <p:cNvCxnSpPr>
            <a:cxnSpLocks/>
          </p:cNvCxnSpPr>
          <p:nvPr/>
        </p:nvCxnSpPr>
        <p:spPr>
          <a:xfrm>
            <a:off x="10074026" y="3412844"/>
            <a:ext cx="1887045" cy="84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2CC484-58C9-0E6B-88DF-F24A0C2B29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93572" y="2130958"/>
            <a:ext cx="2883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F7BDB-C3C7-E2F5-5342-BD50A3003464}"/>
              </a:ext>
            </a:extLst>
          </p:cNvPr>
          <p:cNvCxnSpPr>
            <a:cxnSpLocks/>
          </p:cNvCxnSpPr>
          <p:nvPr/>
        </p:nvCxnSpPr>
        <p:spPr>
          <a:xfrm>
            <a:off x="11971867" y="2119714"/>
            <a:ext cx="0" cy="1324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DD5132-8C5E-EF08-BFE1-4ACA40DFE090}"/>
              </a:ext>
            </a:extLst>
          </p:cNvPr>
          <p:cNvCxnSpPr/>
          <p:nvPr/>
        </p:nvCxnSpPr>
        <p:spPr>
          <a:xfrm>
            <a:off x="10763355" y="4104588"/>
            <a:ext cx="1318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403E34-2588-728A-9C34-F43F296DC597}"/>
              </a:ext>
            </a:extLst>
          </p:cNvPr>
          <p:cNvCxnSpPr/>
          <p:nvPr/>
        </p:nvCxnSpPr>
        <p:spPr>
          <a:xfrm flipV="1">
            <a:off x="12081933" y="2083908"/>
            <a:ext cx="0" cy="2020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6CAC94-BACB-C1BA-D827-E5FEDFCD385E}"/>
              </a:ext>
            </a:extLst>
          </p:cNvPr>
          <p:cNvCxnSpPr>
            <a:cxnSpLocks/>
            <a:stCxn id="5" idx="3"/>
            <a:endCxn id="10" idx="6"/>
          </p:cNvCxnSpPr>
          <p:nvPr/>
        </p:nvCxnSpPr>
        <p:spPr>
          <a:xfrm flipH="1">
            <a:off x="9099733" y="5026491"/>
            <a:ext cx="1148849" cy="28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7DB113-78A9-81EE-7BD4-52DB4EF7DE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189205" y="5000767"/>
            <a:ext cx="619887" cy="257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A5D37D-1BD7-5974-695D-AFAB4FBE477E}"/>
              </a:ext>
            </a:extLst>
          </p:cNvPr>
          <p:cNvCxnSpPr>
            <a:cxnSpLocks/>
          </p:cNvCxnSpPr>
          <p:nvPr/>
        </p:nvCxnSpPr>
        <p:spPr>
          <a:xfrm>
            <a:off x="11668478" y="5008976"/>
            <a:ext cx="0" cy="1207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61D255C-024A-D271-511C-53164B2DB05B}"/>
              </a:ext>
            </a:extLst>
          </p:cNvPr>
          <p:cNvSpPr/>
          <p:nvPr/>
        </p:nvSpPr>
        <p:spPr>
          <a:xfrm rot="5400000">
            <a:off x="8077234" y="4657944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8DD11A9-9428-A0D6-7FC1-71A7D2265368}"/>
              </a:ext>
            </a:extLst>
          </p:cNvPr>
          <p:cNvSpPr/>
          <p:nvPr/>
        </p:nvSpPr>
        <p:spPr>
          <a:xfrm rot="5400000">
            <a:off x="10184040" y="4644126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99CE05B-1D24-6F44-D282-01241E062247}"/>
              </a:ext>
            </a:extLst>
          </p:cNvPr>
          <p:cNvSpPr/>
          <p:nvPr/>
        </p:nvSpPr>
        <p:spPr>
          <a:xfrm>
            <a:off x="8923838" y="4974536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0AE83B2-0C72-DBCA-8834-B303A5FA45B6}"/>
              </a:ext>
            </a:extLst>
          </p:cNvPr>
          <p:cNvSpPr/>
          <p:nvPr/>
        </p:nvSpPr>
        <p:spPr>
          <a:xfrm>
            <a:off x="11013310" y="494648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12F8F-4F95-5B37-8373-83F36D4A5B7B}"/>
              </a:ext>
            </a:extLst>
          </p:cNvPr>
          <p:cNvSpPr txBox="1"/>
          <p:nvPr/>
        </p:nvSpPr>
        <p:spPr>
          <a:xfrm>
            <a:off x="8201357" y="4862996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8B63F-6A6F-59FD-BFA5-8F64BE56DECD}"/>
              </a:ext>
            </a:extLst>
          </p:cNvPr>
          <p:cNvSpPr txBox="1"/>
          <p:nvPr/>
        </p:nvSpPr>
        <p:spPr>
          <a:xfrm>
            <a:off x="10288861" y="4816101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CB625-7FF2-6B5D-6715-D926874D1881}"/>
              </a:ext>
            </a:extLst>
          </p:cNvPr>
          <p:cNvSpPr txBox="1"/>
          <p:nvPr/>
        </p:nvSpPr>
        <p:spPr>
          <a:xfrm>
            <a:off x="731522" y="3176483"/>
            <a:ext cx="529363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hybrid circuits by combining  successor ,predecessor circuits and STI circuits to analyse the quantities Power consumption and delay of circuit.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3FDBD3-9B7D-93CC-C4A8-8160394D7F40}"/>
              </a:ext>
            </a:extLst>
          </p:cNvPr>
          <p:cNvCxnSpPr>
            <a:cxnSpLocks/>
          </p:cNvCxnSpPr>
          <p:nvPr/>
        </p:nvCxnSpPr>
        <p:spPr>
          <a:xfrm>
            <a:off x="9772385" y="4679626"/>
            <a:ext cx="0" cy="360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0413D3-FC8B-3216-9236-AABA056F09F8}"/>
              </a:ext>
            </a:extLst>
          </p:cNvPr>
          <p:cNvSpPr txBox="1"/>
          <p:nvPr/>
        </p:nvSpPr>
        <p:spPr>
          <a:xfrm>
            <a:off x="9376388" y="4346509"/>
            <a:ext cx="8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Q+</a:t>
            </a:r>
          </a:p>
        </p:txBody>
      </p:sp>
    </p:spTree>
    <p:extLst>
      <p:ext uri="{BB962C8B-B14F-4D97-AF65-F5344CB8AC3E}">
        <p14:creationId xmlns:p14="http://schemas.microsoft.com/office/powerpoint/2010/main" val="377837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206-7EC0-B5C5-33FB-0FC257C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6" y="105703"/>
            <a:ext cx="11525528" cy="111785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Waveforms: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AE80-7953-2BD0-AD69-621A6002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029"/>
            <a:ext cx="5997575" cy="600891"/>
          </a:xfrm>
        </p:spPr>
        <p:txBody>
          <a:bodyPr/>
          <a:lstStyle/>
          <a:p>
            <a:r>
              <a:rPr lang="en-IN" dirty="0"/>
              <a:t>        CNTFET OUTPUT WAVEFORM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FC85-9C81-866A-A786-59A7AEDF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045029"/>
            <a:ext cx="6172199" cy="600891"/>
          </a:xfrm>
        </p:spPr>
        <p:txBody>
          <a:bodyPr/>
          <a:lstStyle/>
          <a:p>
            <a:r>
              <a:rPr lang="en-IN" dirty="0"/>
              <a:t>      GNRFET OUTPUT WAVEFORM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F2214-BE6B-5AB4-A905-977E1C087947}"/>
              </a:ext>
            </a:extLst>
          </p:cNvPr>
          <p:cNvCxnSpPr>
            <a:stCxn id="5" idx="1"/>
          </p:cNvCxnSpPr>
          <p:nvPr/>
        </p:nvCxnSpPr>
        <p:spPr>
          <a:xfrm>
            <a:off x="6019801" y="1345475"/>
            <a:ext cx="0" cy="5264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9D1F58-890B-48CE-2EDB-D31B3EB0D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1" b="13693"/>
          <a:stretch/>
        </p:blipFill>
        <p:spPr bwMode="auto">
          <a:xfrm>
            <a:off x="277827" y="1889759"/>
            <a:ext cx="5580115" cy="429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2C5D8-4E4C-9274-99AE-F6E66F05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b="14403"/>
          <a:stretch/>
        </p:blipFill>
        <p:spPr bwMode="auto">
          <a:xfrm>
            <a:off x="6172200" y="1889759"/>
            <a:ext cx="5818169" cy="429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433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73B2-2B0E-4167-948D-CF46CD50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252549"/>
            <a:ext cx="10728961" cy="107986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CNTFET VS GNRFET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B474-B018-D570-2558-EBA12BCA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" y="1576251"/>
            <a:ext cx="10728961" cy="522515"/>
          </a:xfrm>
        </p:spPr>
        <p:txBody>
          <a:bodyPr/>
          <a:lstStyle/>
          <a:p>
            <a:r>
              <a:rPr lang="en-IN" dirty="0"/>
              <a:t>Comparison of Power(W)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F2B0D-D42A-0A6C-6533-C634A801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4311"/>
              </p:ext>
            </p:extLst>
          </p:nvPr>
        </p:nvGraphicFramePr>
        <p:xfrm>
          <a:off x="713059" y="2342606"/>
          <a:ext cx="10552519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2121">
                  <a:extLst>
                    <a:ext uri="{9D8B030D-6E8A-4147-A177-3AD203B41FA5}">
                      <a16:colId xmlns:a16="http://schemas.microsoft.com/office/drawing/2014/main" val="4512721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59292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314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CNTFET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GNRFET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BUFFER AND STI CIRCUITS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1.0712e-06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1.6326e-06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6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SUCCESSOR PREDECESSOR CIRCUITS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6.5782e-08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3.3997e-06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9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BUFFER AND SUCCESSOR PREDECESSOR CIRCUITS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1.0683e-06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3.4255e-06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SUCCESSOR PREDECESSOR AND STI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1.0894e-06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3.4255e-06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9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94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73B2-2B0E-4167-948D-CF46CD50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252549"/>
            <a:ext cx="10728961" cy="107986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CNTFET VS GNRFET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B474-B018-D570-2558-EBA12BCA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" y="1576251"/>
            <a:ext cx="10728961" cy="522515"/>
          </a:xfrm>
        </p:spPr>
        <p:txBody>
          <a:bodyPr/>
          <a:lstStyle/>
          <a:p>
            <a:r>
              <a:rPr lang="en-IN" dirty="0"/>
              <a:t>Comparison of Propagation Delay(sec)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10002B-09E6-4A4E-5EDE-2C89FA8C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63794"/>
              </p:ext>
            </p:extLst>
          </p:nvPr>
        </p:nvGraphicFramePr>
        <p:xfrm>
          <a:off x="713059" y="2261054"/>
          <a:ext cx="10552519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2121">
                  <a:extLst>
                    <a:ext uri="{9D8B030D-6E8A-4147-A177-3AD203B41FA5}">
                      <a16:colId xmlns:a16="http://schemas.microsoft.com/office/drawing/2014/main" val="2811029230"/>
                    </a:ext>
                  </a:extLst>
                </a:gridCol>
                <a:gridCol w="3509129">
                  <a:extLst>
                    <a:ext uri="{9D8B030D-6E8A-4147-A177-3AD203B41FA5}">
                      <a16:colId xmlns:a16="http://schemas.microsoft.com/office/drawing/2014/main" val="3532082805"/>
                    </a:ext>
                  </a:extLst>
                </a:gridCol>
                <a:gridCol w="3501269">
                  <a:extLst>
                    <a:ext uri="{9D8B030D-6E8A-4147-A177-3AD203B41FA5}">
                      <a16:colId xmlns:a16="http://schemas.microsoft.com/office/drawing/2014/main" val="356580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CNTFET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GNRFET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0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BUFFER AND STI CIRCUITS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3.5257e-08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3.5307e-08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SUCCESSOR PREDECESSOR CIRCUITS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3.5433e-08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3.6961e-08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BUFFER AND SUCCESSOR PREDECESSOR CIRCUITS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3.5277e-08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3.5325e-08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3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D-FLIP FLOP USING SUCCESSOR PREDECESSOR AND STI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3.5258e-08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3.5314e-08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8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7108-621A-B650-E391-4CA80A61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365125"/>
            <a:ext cx="11155837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C06F-FA8B-5C40-EF9D-02E9E7C5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2413261"/>
            <a:ext cx="11005008" cy="30448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novel design approach for ternary D-flipflop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Utilization of ternary buffer and two STIs with dual power supplies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of two hybrid architectures for ternary D-flipflop designs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of ternary buffer, STIs, and successor-predecessor circuits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CNTFET and GNRFET outputs.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0F5-5B35-C754-38F0-8CC8574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BC09-85C1-2B40-9496-AA4F53FA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825625"/>
            <a:ext cx="10752909" cy="51063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simulated results obtained for the CNTFET and GNRFET structures for D-Flip Flop suggests that CNTFET structures can be possible low power alternative in sub nanometer regime.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CNTFET threshold voltage can be controlled by diameter which depends on the chirality vector. In GNRFET threshold voltage can be controlled by width which depends on number of dimer lines.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process utilizes different techniques in terms of transistor arrangement, two power supplies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/2), transistor count reduction to reach the final target.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D9F0E-D39F-FAD8-CFF1-84E071EA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76" y="4760563"/>
            <a:ext cx="3477110" cy="198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8F490-D3DE-9151-514B-4FF6E5773102}"/>
              </a:ext>
            </a:extLst>
          </p:cNvPr>
          <p:cNvSpPr txBox="1"/>
          <p:nvPr/>
        </p:nvSpPr>
        <p:spPr>
          <a:xfrm>
            <a:off x="9614615" y="6422233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 overlapping[4]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26705-FBC4-39AE-D548-1F244FD1C31C}"/>
              </a:ext>
            </a:extLst>
          </p:cNvPr>
          <p:cNvSpPr txBox="1"/>
          <p:nvPr/>
        </p:nvSpPr>
        <p:spPr>
          <a:xfrm>
            <a:off x="600891" y="5151138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 and CLK both low for a short period of time (the overlap period), both sampling pass transistors conduct and there is a direct path from the D input to the Q output.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4428BE-3ECB-07BC-8463-073CD548BE68}"/>
              </a:ext>
            </a:extLst>
          </p:cNvPr>
          <p:cNvCxnSpPr>
            <a:cxnSpLocks/>
          </p:cNvCxnSpPr>
          <p:nvPr/>
        </p:nvCxnSpPr>
        <p:spPr>
          <a:xfrm flipH="1">
            <a:off x="2203269" y="5151138"/>
            <a:ext cx="487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DAC7B-75CA-6B4B-1985-BBE1024CAAD9}"/>
              </a:ext>
            </a:extLst>
          </p:cNvPr>
          <p:cNvSpPr/>
          <p:nvPr/>
        </p:nvSpPr>
        <p:spPr>
          <a:xfrm>
            <a:off x="10345782" y="5059679"/>
            <a:ext cx="139338" cy="477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467C3-E016-413C-EE2D-CD840552B660}"/>
              </a:ext>
            </a:extLst>
          </p:cNvPr>
          <p:cNvSpPr/>
          <p:nvPr/>
        </p:nvSpPr>
        <p:spPr>
          <a:xfrm>
            <a:off x="10290862" y="6015272"/>
            <a:ext cx="139338" cy="477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2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13E-3A31-BF6A-586E-9D385B6F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8" y="295457"/>
            <a:ext cx="10866121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686000-A6C9-F49D-22D5-7F66ADD51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83026"/>
              </p:ext>
            </p:extLst>
          </p:nvPr>
        </p:nvGraphicFramePr>
        <p:xfrm>
          <a:off x="741534" y="2336873"/>
          <a:ext cx="9505197" cy="146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FFD8EC5D-08D3-1BD9-4E45-B2E4EDA79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028"/>
              </p:ext>
            </p:extLst>
          </p:nvPr>
        </p:nvGraphicFramePr>
        <p:xfrm>
          <a:off x="741534" y="3345687"/>
          <a:ext cx="9505197" cy="146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CD16BA87-2F6C-7B63-2A16-58776BF87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442543"/>
              </p:ext>
            </p:extLst>
          </p:nvPr>
        </p:nvGraphicFramePr>
        <p:xfrm>
          <a:off x="741534" y="4354500"/>
          <a:ext cx="9505197" cy="146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1260BE9B-3170-BD9D-7359-3887D651B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528065"/>
              </p:ext>
            </p:extLst>
          </p:nvPr>
        </p:nvGraphicFramePr>
        <p:xfrm>
          <a:off x="741534" y="5363313"/>
          <a:ext cx="9505197" cy="146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6F1F57FF-5F39-F4BB-EC34-44E230632E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95297" y="4847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3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5F63-9A31-77BA-FEBE-AC9AEDEC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5"/>
            <a:ext cx="10961914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6AE5-F909-959D-8A19-89001B12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767840"/>
            <a:ext cx="11109960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K.RahbariandS.A.Hosseini,“NovelternaryD-flip-flap-flopandcounter based on successor and predecessor in nanotechnology,” AEU- Int. J. Electron.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109, pp. 107–120, Sep. 2019.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Sharma and 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of unbalanced ternary counters using shifting literals based D-Flip-Flops in carbon nanotube technology,” Com put. Elect. Eng., vol. 93, 2021, Art. no. 107249.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Gadgil and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Vudadha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of CNFET-based low-power ternary sequentiallogiccircuits,”inProc.IEEE21stInt.Conf.Nanotechnol.,2021, pp. 169–172.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[4]Chen YY,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Gholipour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Chen D. Graphene nano-ribbon field-effect transistors as future low power devices. Proc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Power Electron Des. 2013;151–6.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2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Venkataiah</a:t>
            </a:r>
            <a:r>
              <a:rPr lang="en-IN" sz="2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  <a:r>
              <a:rPr lang="en-IN" sz="2600" i="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IN" sz="2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Rao Y.</a:t>
            </a:r>
            <a:r>
              <a:rPr lang="en-IN" sz="2600" i="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6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Ternary Adder and Ternary Multiplier without using Encoders and Decoders”</a:t>
            </a:r>
            <a:r>
              <a:rPr 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2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April 2021 IEEE Access 9(April):1.</a:t>
            </a:r>
          </a:p>
          <a:p>
            <a:endParaRPr lang="en-US" sz="260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Graphic 4" descr="Books">
            <a:extLst>
              <a:ext uri="{FF2B5EF4-FFF2-40B4-BE49-F238E27FC236}">
                <a16:creationId xmlns:a16="http://schemas.microsoft.com/office/drawing/2014/main" id="{0456794C-195D-85A4-6D42-B14BF5727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428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AD512-669A-BA36-38C9-70029F14C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1453288"/>
            <a:ext cx="9144000" cy="2474277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pic>
        <p:nvPicPr>
          <p:cNvPr id="7" name="Graphic 6" descr="Smiling face with solid fill">
            <a:extLst>
              <a:ext uri="{FF2B5EF4-FFF2-40B4-BE49-F238E27FC236}">
                <a16:creationId xmlns:a16="http://schemas.microsoft.com/office/drawing/2014/main" id="{B87D3EEE-96BB-553A-FA47-24C9ACB8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857" y="3013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48DF-4297-99DF-EB9E-E5DD76C0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598603"/>
            <a:ext cx="11080423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GNRFET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31CB-36B6-A78E-D761-260B9E5E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2011680"/>
            <a:ext cx="11918623" cy="4846320"/>
          </a:xfrm>
          <a:ln w="19050">
            <a:solidFill>
              <a:schemeClr val="bg1"/>
            </a:solidFill>
          </a:ln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GNRFET is fabricated by simply making connections between a channel of graphene nanoribbons and the metal contacts of source and the drain.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GNRFETs have garnered significant interest due to their potential for high carrier mobility, excellent electrical properties, and nanoscale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dimensions. 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transistors offer advantages such as</a:t>
            </a:r>
            <a:endParaRPr lang="en-IN" sz="24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on-off current ratios, high carrier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velocities, and potential compatibility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with existing silicon-based electronics.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7D16B-2540-0C60-C79A-004F05906777}"/>
              </a:ext>
            </a:extLst>
          </p:cNvPr>
          <p:cNvSpPr txBox="1"/>
          <p:nvPr/>
        </p:nvSpPr>
        <p:spPr>
          <a:xfrm>
            <a:off x="7992940" y="6308357"/>
            <a:ext cx="15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GNRFET [5]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F6E6D-05C6-91F3-FB80-F8437389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23" y="3686476"/>
            <a:ext cx="5355311" cy="26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58F3-8B55-F7B4-D18F-1FB661BA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(W) of GNR is calculated as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𝑊=(𝑁+1)(√3/2) 𝑎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Where, ‘N’ represents no of dimer lines which is proportional to width of GNR,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the lattice constant i.e., 0.142 nm.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Vth inversely proportional to width of GNR. No. of dimer lines is inversely proportional to energy band gap.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GNRFET is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nRib,n,L,Tox,sp,dop,p.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C114A-C2A5-B968-D220-B7A05887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123"/>
            <a:ext cx="12192000" cy="2659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5E809-829A-32A6-168F-9BABB70DE8F9}"/>
              </a:ext>
            </a:extLst>
          </p:cNvPr>
          <p:cNvSpPr txBox="1"/>
          <p:nvPr/>
        </p:nvSpPr>
        <p:spPr>
          <a:xfrm>
            <a:off x="5274643" y="4640614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C82F-06B3-4D27-D972-01A2E21B7B17}"/>
              </a:ext>
            </a:extLst>
          </p:cNvPr>
          <p:cNvSpPr txBox="1"/>
          <p:nvPr/>
        </p:nvSpPr>
        <p:spPr>
          <a:xfrm>
            <a:off x="5197641" y="5721559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257708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DE5A-703B-7D70-B7C7-79D045D4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5"/>
            <a:ext cx="11014435" cy="132556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4800" b="1" dirty="0"/>
              <a:t>Circuits: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91712-BF61-B435-7D70-2300BE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D-Flip flop using Buffer and STI circuits:</a:t>
            </a: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STI[2]                             PT STI[3]                         PTB STI[1]</a:t>
            </a:r>
          </a:p>
          <a:p>
            <a:pPr marL="914400" lvl="2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 of Standard Ternary Inverter(STI)</a:t>
            </a: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0F3CC-C930-BBCD-63A8-7751048D1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" r="1324" b="20323"/>
          <a:stretch/>
        </p:blipFill>
        <p:spPr>
          <a:xfrm>
            <a:off x="807955" y="2507529"/>
            <a:ext cx="10077254" cy="27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73D7-CDFF-942D-0610-607DBA4B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Modified STI Circuit                                              Buffer Circuit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Ap and An are outputs of PTI and NTI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8654A2-C3E6-6884-0A97-3A86AB87CBC3}"/>
              </a:ext>
            </a:extLst>
          </p:cNvPr>
          <p:cNvCxnSpPr/>
          <p:nvPr/>
        </p:nvCxnSpPr>
        <p:spPr>
          <a:xfrm>
            <a:off x="3431357" y="1791093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DDC69-1E0A-DCD8-BE1E-7BA91B458850}"/>
              </a:ext>
            </a:extLst>
          </p:cNvPr>
          <p:cNvCxnSpPr>
            <a:cxnSpLocks/>
          </p:cNvCxnSpPr>
          <p:nvPr/>
        </p:nvCxnSpPr>
        <p:spPr>
          <a:xfrm flipH="1">
            <a:off x="3120272" y="2083324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07964-98B9-52B6-9A7A-75D24CC884B4}"/>
              </a:ext>
            </a:extLst>
          </p:cNvPr>
          <p:cNvCxnSpPr/>
          <p:nvPr/>
        </p:nvCxnSpPr>
        <p:spPr>
          <a:xfrm>
            <a:off x="3120272" y="208332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B74562-C899-2EF5-4EAC-A7B7EF3079DB}"/>
              </a:ext>
            </a:extLst>
          </p:cNvPr>
          <p:cNvCxnSpPr>
            <a:cxnSpLocks/>
          </p:cNvCxnSpPr>
          <p:nvPr/>
        </p:nvCxnSpPr>
        <p:spPr>
          <a:xfrm>
            <a:off x="3120272" y="237555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8C1A0-7F93-F175-3606-76881AC3F09D}"/>
              </a:ext>
            </a:extLst>
          </p:cNvPr>
          <p:cNvCxnSpPr/>
          <p:nvPr/>
        </p:nvCxnSpPr>
        <p:spPr>
          <a:xfrm>
            <a:off x="3431357" y="2375555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36F1C2-89D5-B684-423F-9FE5E9246DBA}"/>
              </a:ext>
            </a:extLst>
          </p:cNvPr>
          <p:cNvCxnSpPr/>
          <p:nvPr/>
        </p:nvCxnSpPr>
        <p:spPr>
          <a:xfrm>
            <a:off x="3018148" y="208332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17F1865-A34F-D791-9C59-5A2653C05944}"/>
              </a:ext>
            </a:extLst>
          </p:cNvPr>
          <p:cNvSpPr/>
          <p:nvPr/>
        </p:nvSpPr>
        <p:spPr>
          <a:xfrm>
            <a:off x="2828061" y="2149312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831D9-EA02-468B-2D1F-9CCBFABFC63D}"/>
              </a:ext>
            </a:extLst>
          </p:cNvPr>
          <p:cNvCxnSpPr/>
          <p:nvPr/>
        </p:nvCxnSpPr>
        <p:spPr>
          <a:xfrm>
            <a:off x="3431357" y="2910528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947FD6-F0D9-933C-1E44-281DD60FB505}"/>
              </a:ext>
            </a:extLst>
          </p:cNvPr>
          <p:cNvCxnSpPr>
            <a:cxnSpLocks/>
          </p:cNvCxnSpPr>
          <p:nvPr/>
        </p:nvCxnSpPr>
        <p:spPr>
          <a:xfrm flipH="1">
            <a:off x="3120272" y="3202759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E86C8-C3B3-7A06-7574-56B36B13F8A4}"/>
              </a:ext>
            </a:extLst>
          </p:cNvPr>
          <p:cNvCxnSpPr/>
          <p:nvPr/>
        </p:nvCxnSpPr>
        <p:spPr>
          <a:xfrm>
            <a:off x="3120272" y="3202759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AD000F-EB7E-7DD1-A767-F3C176700A58}"/>
              </a:ext>
            </a:extLst>
          </p:cNvPr>
          <p:cNvCxnSpPr>
            <a:cxnSpLocks/>
          </p:cNvCxnSpPr>
          <p:nvPr/>
        </p:nvCxnSpPr>
        <p:spPr>
          <a:xfrm>
            <a:off x="3120272" y="3494990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468AC0-C8B4-CE4B-3A75-274E076EFCF5}"/>
              </a:ext>
            </a:extLst>
          </p:cNvPr>
          <p:cNvCxnSpPr/>
          <p:nvPr/>
        </p:nvCxnSpPr>
        <p:spPr>
          <a:xfrm>
            <a:off x="3431357" y="3494990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63CE19-4162-5881-12BE-E35DB305B658}"/>
              </a:ext>
            </a:extLst>
          </p:cNvPr>
          <p:cNvCxnSpPr/>
          <p:nvPr/>
        </p:nvCxnSpPr>
        <p:spPr>
          <a:xfrm>
            <a:off x="3018148" y="3202759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C81530-1079-C714-D926-232D545DF406}"/>
              </a:ext>
            </a:extLst>
          </p:cNvPr>
          <p:cNvCxnSpPr/>
          <p:nvPr/>
        </p:nvCxnSpPr>
        <p:spPr>
          <a:xfrm>
            <a:off x="2028334" y="2990653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9BD653-C111-9F54-D529-5CBAF9F35C93}"/>
              </a:ext>
            </a:extLst>
          </p:cNvPr>
          <p:cNvCxnSpPr>
            <a:cxnSpLocks/>
          </p:cNvCxnSpPr>
          <p:nvPr/>
        </p:nvCxnSpPr>
        <p:spPr>
          <a:xfrm flipH="1">
            <a:off x="1717249" y="3282884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2FC8D2-A75D-96B2-12B9-50F86EC44D2C}"/>
              </a:ext>
            </a:extLst>
          </p:cNvPr>
          <p:cNvCxnSpPr/>
          <p:nvPr/>
        </p:nvCxnSpPr>
        <p:spPr>
          <a:xfrm>
            <a:off x="1717249" y="328288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2532AD-202C-875B-2BC2-BCBB8E39F61E}"/>
              </a:ext>
            </a:extLst>
          </p:cNvPr>
          <p:cNvCxnSpPr>
            <a:cxnSpLocks/>
          </p:cNvCxnSpPr>
          <p:nvPr/>
        </p:nvCxnSpPr>
        <p:spPr>
          <a:xfrm>
            <a:off x="1717249" y="357511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83AFC-6E61-497B-78F1-ED4DD2C787C0}"/>
              </a:ext>
            </a:extLst>
          </p:cNvPr>
          <p:cNvCxnSpPr/>
          <p:nvPr/>
        </p:nvCxnSpPr>
        <p:spPr>
          <a:xfrm>
            <a:off x="1615125" y="328288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AFA078-ABEF-90DC-CE9F-EE7AFCDEBBA4}"/>
              </a:ext>
            </a:extLst>
          </p:cNvPr>
          <p:cNvCxnSpPr/>
          <p:nvPr/>
        </p:nvCxnSpPr>
        <p:spPr>
          <a:xfrm>
            <a:off x="2042494" y="4092804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10EE8-1F1F-DCEC-51A4-DE3D0D43A10D}"/>
              </a:ext>
            </a:extLst>
          </p:cNvPr>
          <p:cNvCxnSpPr>
            <a:cxnSpLocks/>
          </p:cNvCxnSpPr>
          <p:nvPr/>
        </p:nvCxnSpPr>
        <p:spPr>
          <a:xfrm flipH="1">
            <a:off x="1731409" y="4385035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588CD7-F755-DC58-DC2F-B549F90DE662}"/>
              </a:ext>
            </a:extLst>
          </p:cNvPr>
          <p:cNvCxnSpPr/>
          <p:nvPr/>
        </p:nvCxnSpPr>
        <p:spPr>
          <a:xfrm>
            <a:off x="1731409" y="4385035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53A67-3CFE-0D53-91DB-DDA4F6C91A53}"/>
              </a:ext>
            </a:extLst>
          </p:cNvPr>
          <p:cNvCxnSpPr>
            <a:cxnSpLocks/>
          </p:cNvCxnSpPr>
          <p:nvPr/>
        </p:nvCxnSpPr>
        <p:spPr>
          <a:xfrm>
            <a:off x="1731409" y="4677266"/>
            <a:ext cx="3110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420D1F-B3DC-FC0A-28E1-88E02D240293}"/>
              </a:ext>
            </a:extLst>
          </p:cNvPr>
          <p:cNvCxnSpPr/>
          <p:nvPr/>
        </p:nvCxnSpPr>
        <p:spPr>
          <a:xfrm>
            <a:off x="1629285" y="4385035"/>
            <a:ext cx="0" cy="29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1B9FE42-379C-7ECB-A08E-7A33FC0EE39B}"/>
              </a:ext>
            </a:extLst>
          </p:cNvPr>
          <p:cNvSpPr/>
          <p:nvPr/>
        </p:nvSpPr>
        <p:spPr>
          <a:xfrm>
            <a:off x="1439198" y="4451023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645D3-E213-F990-084E-1BDEC59F770C}"/>
              </a:ext>
            </a:extLst>
          </p:cNvPr>
          <p:cNvCxnSpPr/>
          <p:nvPr/>
        </p:nvCxnSpPr>
        <p:spPr>
          <a:xfrm>
            <a:off x="2034639" y="4677266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0B638F-B18E-7E1A-D7E3-6DBD946773AA}"/>
              </a:ext>
            </a:extLst>
          </p:cNvPr>
          <p:cNvCxnSpPr/>
          <p:nvPr/>
        </p:nvCxnSpPr>
        <p:spPr>
          <a:xfrm>
            <a:off x="2039332" y="3575115"/>
            <a:ext cx="0" cy="75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3C8C58-AAA8-C626-3486-214F8F23CEFF}"/>
              </a:ext>
            </a:extLst>
          </p:cNvPr>
          <p:cNvCxnSpPr/>
          <p:nvPr/>
        </p:nvCxnSpPr>
        <p:spPr>
          <a:xfrm flipH="1">
            <a:off x="2028334" y="2733773"/>
            <a:ext cx="10998" cy="256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FFB5E3-D76E-6061-3E5A-6783A0327922}"/>
              </a:ext>
            </a:extLst>
          </p:cNvPr>
          <p:cNvCxnSpPr/>
          <p:nvPr/>
        </p:nvCxnSpPr>
        <p:spPr>
          <a:xfrm>
            <a:off x="3233394" y="1791093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AC396E-2EBF-EF43-149F-A47A4184BAF9}"/>
              </a:ext>
            </a:extLst>
          </p:cNvPr>
          <p:cNvCxnSpPr/>
          <p:nvPr/>
        </p:nvCxnSpPr>
        <p:spPr>
          <a:xfrm>
            <a:off x="3244392" y="4241279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C6FFC6-A213-E683-FA22-850E4B40E7E2}"/>
              </a:ext>
            </a:extLst>
          </p:cNvPr>
          <p:cNvCxnSpPr/>
          <p:nvPr/>
        </p:nvCxnSpPr>
        <p:spPr>
          <a:xfrm>
            <a:off x="1861794" y="5432981"/>
            <a:ext cx="3959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E0F362-DB60-F3D5-F17A-116DBBEB12F8}"/>
              </a:ext>
            </a:extLst>
          </p:cNvPr>
          <p:cNvSpPr txBox="1"/>
          <p:nvPr/>
        </p:nvSpPr>
        <p:spPr>
          <a:xfrm>
            <a:off x="3120272" y="1440949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Vdd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B6E11E-9F4F-9119-546E-A3E32A988F11}"/>
              </a:ext>
            </a:extLst>
          </p:cNvPr>
          <p:cNvSpPr txBox="1"/>
          <p:nvPr/>
        </p:nvSpPr>
        <p:spPr>
          <a:xfrm>
            <a:off x="1731409" y="5410085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Vdd</a:t>
            </a:r>
            <a:r>
              <a:rPr lang="en-IN" dirty="0"/>
              <a:t>/2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258C4-EF04-7536-0369-223DAE51B5CE}"/>
              </a:ext>
            </a:extLst>
          </p:cNvPr>
          <p:cNvSpPr txBox="1"/>
          <p:nvPr/>
        </p:nvSpPr>
        <p:spPr>
          <a:xfrm>
            <a:off x="3063735" y="4250805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Gnd</a:t>
            </a:r>
            <a:endParaRPr lang="en-IN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DDFBB9-E20B-A9D0-B04D-E0D06A1111A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2570374" y="2229438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F6BF9B-91CD-D303-2801-5ACB7B36004C}"/>
              </a:ext>
            </a:extLst>
          </p:cNvPr>
          <p:cNvCxnSpPr/>
          <p:nvPr/>
        </p:nvCxnSpPr>
        <p:spPr>
          <a:xfrm flipH="1" flipV="1">
            <a:off x="2746301" y="3356726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695864-CCD8-06F3-11EC-9B3BFB5FEA4F}"/>
              </a:ext>
            </a:extLst>
          </p:cNvPr>
          <p:cNvCxnSpPr>
            <a:cxnSpLocks/>
          </p:cNvCxnSpPr>
          <p:nvPr/>
        </p:nvCxnSpPr>
        <p:spPr>
          <a:xfrm flipH="1" flipV="1">
            <a:off x="1371598" y="3428998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A16369-4612-82CB-AA69-043B9BC97284}"/>
              </a:ext>
            </a:extLst>
          </p:cNvPr>
          <p:cNvCxnSpPr/>
          <p:nvPr/>
        </p:nvCxnSpPr>
        <p:spPr>
          <a:xfrm flipH="1" flipV="1">
            <a:off x="1197212" y="4530756"/>
            <a:ext cx="2576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EF399EF-893A-A7DD-0920-ED6315AAE4D5}"/>
              </a:ext>
            </a:extLst>
          </p:cNvPr>
          <p:cNvSpPr txBox="1"/>
          <p:nvPr/>
        </p:nvSpPr>
        <p:spPr>
          <a:xfrm>
            <a:off x="2115100" y="1998032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74FF9F-C1E5-0F0E-E833-40BDBDA6817E}"/>
              </a:ext>
            </a:extLst>
          </p:cNvPr>
          <p:cNvSpPr txBox="1"/>
          <p:nvPr/>
        </p:nvSpPr>
        <p:spPr>
          <a:xfrm>
            <a:off x="2225527" y="3105449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3D128E-7E18-3659-7008-E955E2D589D3}"/>
              </a:ext>
            </a:extLst>
          </p:cNvPr>
          <p:cNvSpPr txBox="1"/>
          <p:nvPr/>
        </p:nvSpPr>
        <p:spPr>
          <a:xfrm>
            <a:off x="840588" y="3242138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CFE32D-5317-0193-9712-B9C9790C7759}"/>
              </a:ext>
            </a:extLst>
          </p:cNvPr>
          <p:cNvSpPr txBox="1"/>
          <p:nvPr/>
        </p:nvSpPr>
        <p:spPr>
          <a:xfrm>
            <a:off x="709421" y="4316793"/>
            <a:ext cx="6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9DF35E-C131-D16B-94CA-7BBC7B4D2427}"/>
              </a:ext>
            </a:extLst>
          </p:cNvPr>
          <p:cNvSpPr txBox="1"/>
          <p:nvPr/>
        </p:nvSpPr>
        <p:spPr>
          <a:xfrm>
            <a:off x="3450217" y="204628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E4CA5D-BFD5-F5BA-8FA3-65EDBAA24A43}"/>
              </a:ext>
            </a:extLst>
          </p:cNvPr>
          <p:cNvSpPr txBox="1"/>
          <p:nvPr/>
        </p:nvSpPr>
        <p:spPr>
          <a:xfrm>
            <a:off x="3406163" y="314097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D499D5-8BE2-0AE2-918D-3C1E333C327E}"/>
              </a:ext>
            </a:extLst>
          </p:cNvPr>
          <p:cNvSpPr txBox="1"/>
          <p:nvPr/>
        </p:nvSpPr>
        <p:spPr>
          <a:xfrm>
            <a:off x="1840593" y="3263524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2CF315-4621-C18E-8D67-BD67F29D2C23}"/>
              </a:ext>
            </a:extLst>
          </p:cNvPr>
          <p:cNvSpPr txBox="1"/>
          <p:nvPr/>
        </p:nvSpPr>
        <p:spPr>
          <a:xfrm>
            <a:off x="1942690" y="434648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CF321B-3652-7D38-889C-A5980F1E05B0}"/>
              </a:ext>
            </a:extLst>
          </p:cNvPr>
          <p:cNvSpPr txBox="1"/>
          <p:nvPr/>
        </p:nvSpPr>
        <p:spPr>
          <a:xfrm>
            <a:off x="4082581" y="254119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07A31C-C691-3586-65E0-DE91B713A70C}"/>
              </a:ext>
            </a:extLst>
          </p:cNvPr>
          <p:cNvCxnSpPr/>
          <p:nvPr/>
        </p:nvCxnSpPr>
        <p:spPr>
          <a:xfrm flipH="1">
            <a:off x="2028334" y="2733773"/>
            <a:ext cx="2119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54FD46-F73C-E315-0F5B-CCB871B70CBD}"/>
              </a:ext>
            </a:extLst>
          </p:cNvPr>
          <p:cNvCxnSpPr/>
          <p:nvPr/>
        </p:nvCxnSpPr>
        <p:spPr>
          <a:xfrm>
            <a:off x="10383624" y="100151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850976-9EC8-30FE-08A0-C38BDD03F364}"/>
              </a:ext>
            </a:extLst>
          </p:cNvPr>
          <p:cNvCxnSpPr>
            <a:cxnSpLocks/>
          </p:cNvCxnSpPr>
          <p:nvPr/>
        </p:nvCxnSpPr>
        <p:spPr>
          <a:xfrm flipH="1">
            <a:off x="10063112" y="1373931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29264FA-F3BD-9686-2AD1-582C86D64CBF}"/>
              </a:ext>
            </a:extLst>
          </p:cNvPr>
          <p:cNvCxnSpPr/>
          <p:nvPr/>
        </p:nvCxnSpPr>
        <p:spPr>
          <a:xfrm>
            <a:off x="10074110" y="1370846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265CB8-B334-EF48-92E9-9E286311B5D4}"/>
              </a:ext>
            </a:extLst>
          </p:cNvPr>
          <p:cNvCxnSpPr>
            <a:cxnSpLocks/>
          </p:cNvCxnSpPr>
          <p:nvPr/>
        </p:nvCxnSpPr>
        <p:spPr>
          <a:xfrm flipH="1">
            <a:off x="10074110" y="1743263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6ADB8-C755-D12F-4DCB-C20ED7752CB9}"/>
              </a:ext>
            </a:extLst>
          </p:cNvPr>
          <p:cNvCxnSpPr/>
          <p:nvPr/>
        </p:nvCxnSpPr>
        <p:spPr>
          <a:xfrm>
            <a:off x="10394622" y="172934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FB633D-E3CF-DE0A-A090-5EFBC7B8549A}"/>
              </a:ext>
            </a:extLst>
          </p:cNvPr>
          <p:cNvCxnSpPr/>
          <p:nvPr/>
        </p:nvCxnSpPr>
        <p:spPr>
          <a:xfrm>
            <a:off x="9979843" y="1380493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3058DBCD-DD22-C2A4-D4F6-76D17B556CCB}"/>
              </a:ext>
            </a:extLst>
          </p:cNvPr>
          <p:cNvSpPr/>
          <p:nvPr/>
        </p:nvSpPr>
        <p:spPr>
          <a:xfrm>
            <a:off x="9803916" y="1486574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4CC5E2-A833-0BE8-24DA-DB774ED50349}"/>
              </a:ext>
            </a:extLst>
          </p:cNvPr>
          <p:cNvCxnSpPr/>
          <p:nvPr/>
        </p:nvCxnSpPr>
        <p:spPr>
          <a:xfrm>
            <a:off x="10383624" y="2823753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4F1EB4D-B083-40EA-CD39-15C16520B416}"/>
              </a:ext>
            </a:extLst>
          </p:cNvPr>
          <p:cNvCxnSpPr>
            <a:cxnSpLocks/>
          </p:cNvCxnSpPr>
          <p:nvPr/>
        </p:nvCxnSpPr>
        <p:spPr>
          <a:xfrm flipH="1">
            <a:off x="10063112" y="3196170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B23522-D73A-4474-D824-7AF0989E34A2}"/>
              </a:ext>
            </a:extLst>
          </p:cNvPr>
          <p:cNvCxnSpPr/>
          <p:nvPr/>
        </p:nvCxnSpPr>
        <p:spPr>
          <a:xfrm>
            <a:off x="10074110" y="3193085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57A283-BA13-B5EC-6CE5-071E175E7444}"/>
              </a:ext>
            </a:extLst>
          </p:cNvPr>
          <p:cNvCxnSpPr>
            <a:cxnSpLocks/>
          </p:cNvCxnSpPr>
          <p:nvPr/>
        </p:nvCxnSpPr>
        <p:spPr>
          <a:xfrm flipH="1">
            <a:off x="10074110" y="3565502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3D46AE8-03C8-CB6A-16B4-F44CC0A9FC5F}"/>
              </a:ext>
            </a:extLst>
          </p:cNvPr>
          <p:cNvCxnSpPr/>
          <p:nvPr/>
        </p:nvCxnSpPr>
        <p:spPr>
          <a:xfrm>
            <a:off x="10394622" y="3551583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BE5382-69E8-FA09-C64B-E9B16074E44F}"/>
              </a:ext>
            </a:extLst>
          </p:cNvPr>
          <p:cNvCxnSpPr/>
          <p:nvPr/>
        </p:nvCxnSpPr>
        <p:spPr>
          <a:xfrm>
            <a:off x="9979843" y="3202732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B8EAEC-8218-FEB8-C1DF-9FFF50AC0EB4}"/>
              </a:ext>
            </a:extLst>
          </p:cNvPr>
          <p:cNvCxnSpPr/>
          <p:nvPr/>
        </p:nvCxnSpPr>
        <p:spPr>
          <a:xfrm>
            <a:off x="8617671" y="408743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350F08-FEA2-DCB6-6C38-4D3B13882B00}"/>
              </a:ext>
            </a:extLst>
          </p:cNvPr>
          <p:cNvCxnSpPr>
            <a:cxnSpLocks/>
          </p:cNvCxnSpPr>
          <p:nvPr/>
        </p:nvCxnSpPr>
        <p:spPr>
          <a:xfrm flipH="1">
            <a:off x="8297159" y="4459851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23CEF82-93D8-F88F-0B23-D9A16CF69EBA}"/>
              </a:ext>
            </a:extLst>
          </p:cNvPr>
          <p:cNvCxnSpPr/>
          <p:nvPr/>
        </p:nvCxnSpPr>
        <p:spPr>
          <a:xfrm>
            <a:off x="8308157" y="4456766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FD108C-AD97-5E38-5F55-28B50EA4A0F7}"/>
              </a:ext>
            </a:extLst>
          </p:cNvPr>
          <p:cNvCxnSpPr>
            <a:cxnSpLocks/>
          </p:cNvCxnSpPr>
          <p:nvPr/>
        </p:nvCxnSpPr>
        <p:spPr>
          <a:xfrm flipH="1">
            <a:off x="8308157" y="4829183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1C2720-82F5-1224-B701-FDEEB89DA8B6}"/>
              </a:ext>
            </a:extLst>
          </p:cNvPr>
          <p:cNvCxnSpPr/>
          <p:nvPr/>
        </p:nvCxnSpPr>
        <p:spPr>
          <a:xfrm>
            <a:off x="8628669" y="4815264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A677B5-6008-AE16-5BA0-ED092D710850}"/>
              </a:ext>
            </a:extLst>
          </p:cNvPr>
          <p:cNvCxnSpPr/>
          <p:nvPr/>
        </p:nvCxnSpPr>
        <p:spPr>
          <a:xfrm>
            <a:off x="8213890" y="4466413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78D9E935-AE18-B83B-98B2-5017049D2590}"/>
              </a:ext>
            </a:extLst>
          </p:cNvPr>
          <p:cNvSpPr/>
          <p:nvPr/>
        </p:nvSpPr>
        <p:spPr>
          <a:xfrm>
            <a:off x="8037963" y="4572494"/>
            <a:ext cx="175927" cy="16025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BF07D4-3C3A-183B-109B-9A55B7C27415}"/>
              </a:ext>
            </a:extLst>
          </p:cNvPr>
          <p:cNvCxnSpPr/>
          <p:nvPr/>
        </p:nvCxnSpPr>
        <p:spPr>
          <a:xfrm>
            <a:off x="8595681" y="2862640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E396B9-9400-5664-C476-8CDAAC95F3E7}"/>
              </a:ext>
            </a:extLst>
          </p:cNvPr>
          <p:cNvCxnSpPr>
            <a:cxnSpLocks/>
          </p:cNvCxnSpPr>
          <p:nvPr/>
        </p:nvCxnSpPr>
        <p:spPr>
          <a:xfrm flipH="1">
            <a:off x="8275169" y="3235057"/>
            <a:ext cx="320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E4689E5-1568-5662-F39E-6BECECE3AFD9}"/>
              </a:ext>
            </a:extLst>
          </p:cNvPr>
          <p:cNvCxnSpPr/>
          <p:nvPr/>
        </p:nvCxnSpPr>
        <p:spPr>
          <a:xfrm>
            <a:off x="8286167" y="3231972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097C8BE-B39F-3DBC-B2A2-55DB516ED2E2}"/>
              </a:ext>
            </a:extLst>
          </p:cNvPr>
          <p:cNvCxnSpPr>
            <a:cxnSpLocks/>
          </p:cNvCxnSpPr>
          <p:nvPr/>
        </p:nvCxnSpPr>
        <p:spPr>
          <a:xfrm flipH="1">
            <a:off x="8286167" y="3604389"/>
            <a:ext cx="3095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99D984-7A01-EBD7-8F17-5F35A3CA76C1}"/>
              </a:ext>
            </a:extLst>
          </p:cNvPr>
          <p:cNvCxnSpPr/>
          <p:nvPr/>
        </p:nvCxnSpPr>
        <p:spPr>
          <a:xfrm>
            <a:off x="8606679" y="3590470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5C2F0F8-25F3-F918-8E08-5690776AB26D}"/>
              </a:ext>
            </a:extLst>
          </p:cNvPr>
          <p:cNvCxnSpPr/>
          <p:nvPr/>
        </p:nvCxnSpPr>
        <p:spPr>
          <a:xfrm>
            <a:off x="8191900" y="3241619"/>
            <a:ext cx="0" cy="372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52780E7-4BBE-CBE7-6187-BC870402F58B}"/>
              </a:ext>
            </a:extLst>
          </p:cNvPr>
          <p:cNvCxnSpPr/>
          <p:nvPr/>
        </p:nvCxnSpPr>
        <p:spPr>
          <a:xfrm flipH="1">
            <a:off x="8628669" y="2541196"/>
            <a:ext cx="2119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79B2B8E-34A5-85AD-4DBE-8406BA81BB73}"/>
              </a:ext>
            </a:extLst>
          </p:cNvPr>
          <p:cNvCxnSpPr>
            <a:cxnSpLocks/>
          </p:cNvCxnSpPr>
          <p:nvPr/>
        </p:nvCxnSpPr>
        <p:spPr>
          <a:xfrm flipV="1">
            <a:off x="10383624" y="2046285"/>
            <a:ext cx="10998" cy="816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64923B5-0BE8-60EF-84FC-D3324CF12BDA}"/>
              </a:ext>
            </a:extLst>
          </p:cNvPr>
          <p:cNvCxnSpPr/>
          <p:nvPr/>
        </p:nvCxnSpPr>
        <p:spPr>
          <a:xfrm flipV="1">
            <a:off x="8595681" y="2541196"/>
            <a:ext cx="32988" cy="321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F40B2DD-D938-4CED-3C98-39F3F4140722}"/>
              </a:ext>
            </a:extLst>
          </p:cNvPr>
          <p:cNvCxnSpPr/>
          <p:nvPr/>
        </p:nvCxnSpPr>
        <p:spPr>
          <a:xfrm>
            <a:off x="8595681" y="3962887"/>
            <a:ext cx="32988" cy="27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E4E6C95-895B-27B7-D072-91541CB30FA2}"/>
              </a:ext>
            </a:extLst>
          </p:cNvPr>
          <p:cNvCxnSpPr>
            <a:cxnSpLocks/>
          </p:cNvCxnSpPr>
          <p:nvPr/>
        </p:nvCxnSpPr>
        <p:spPr>
          <a:xfrm>
            <a:off x="10272859" y="1001514"/>
            <a:ext cx="2215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668700-EBAF-97A4-B343-FEB3851DE79C}"/>
              </a:ext>
            </a:extLst>
          </p:cNvPr>
          <p:cNvCxnSpPr>
            <a:cxnSpLocks/>
          </p:cNvCxnSpPr>
          <p:nvPr/>
        </p:nvCxnSpPr>
        <p:spPr>
          <a:xfrm flipH="1">
            <a:off x="10152666" y="3924000"/>
            <a:ext cx="4312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A93823E-F477-84C0-BC66-4E25A5176E05}"/>
              </a:ext>
            </a:extLst>
          </p:cNvPr>
          <p:cNvCxnSpPr>
            <a:cxnSpLocks/>
          </p:cNvCxnSpPr>
          <p:nvPr/>
        </p:nvCxnSpPr>
        <p:spPr>
          <a:xfrm>
            <a:off x="8427563" y="5187681"/>
            <a:ext cx="380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785E5AA-470D-E060-45F4-29742A3C17D5}"/>
              </a:ext>
            </a:extLst>
          </p:cNvPr>
          <p:cNvSpPr txBox="1"/>
          <p:nvPr/>
        </p:nvSpPr>
        <p:spPr>
          <a:xfrm>
            <a:off x="8275169" y="5156860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Vdd</a:t>
            </a:r>
            <a:r>
              <a:rPr lang="en-IN" dirty="0"/>
              <a:t>/2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1CAE62-AF62-BCC3-3B5C-7B0443FE5492}"/>
              </a:ext>
            </a:extLst>
          </p:cNvPr>
          <p:cNvSpPr txBox="1"/>
          <p:nvPr/>
        </p:nvSpPr>
        <p:spPr>
          <a:xfrm>
            <a:off x="10368304" y="871435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 err="1"/>
              <a:t>Vdd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8A9DBD-CD29-DF02-DBB4-975ED3434F78}"/>
              </a:ext>
            </a:extLst>
          </p:cNvPr>
          <p:cNvSpPr txBox="1"/>
          <p:nvPr/>
        </p:nvSpPr>
        <p:spPr>
          <a:xfrm>
            <a:off x="7203719" y="4445932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C02460D-C024-133D-5980-4B23C113C6D0}"/>
              </a:ext>
            </a:extLst>
          </p:cNvPr>
          <p:cNvSpPr txBox="1"/>
          <p:nvPr/>
        </p:nvSpPr>
        <p:spPr>
          <a:xfrm>
            <a:off x="9996350" y="3897305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 err="1"/>
              <a:t>Gnd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EC1247D-92A4-87E1-3D20-C5649825A4AB}"/>
              </a:ext>
            </a:extLst>
          </p:cNvPr>
          <p:cNvSpPr txBox="1"/>
          <p:nvPr/>
        </p:nvSpPr>
        <p:spPr>
          <a:xfrm>
            <a:off x="10678847" y="2353123"/>
            <a:ext cx="9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8D84758-1F5E-1339-FF4A-38F2A3208BDE}"/>
              </a:ext>
            </a:extLst>
          </p:cNvPr>
          <p:cNvCxnSpPr>
            <a:stCxn id="108" idx="2"/>
          </p:cNvCxnSpPr>
          <p:nvPr/>
        </p:nvCxnSpPr>
        <p:spPr>
          <a:xfrm flipH="1" flipV="1">
            <a:off x="9577633" y="1566700"/>
            <a:ext cx="22628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C4E5CBB-1192-A8A7-5BF3-83E2614E4FB0}"/>
              </a:ext>
            </a:extLst>
          </p:cNvPr>
          <p:cNvCxnSpPr>
            <a:cxnSpLocks/>
          </p:cNvCxnSpPr>
          <p:nvPr/>
        </p:nvCxnSpPr>
        <p:spPr>
          <a:xfrm flipH="1">
            <a:off x="9670329" y="3379293"/>
            <a:ext cx="309514" cy="9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57D48D8-022C-3287-7EF4-4A60753CC530}"/>
              </a:ext>
            </a:extLst>
          </p:cNvPr>
          <p:cNvCxnSpPr>
            <a:cxnSpLocks/>
          </p:cNvCxnSpPr>
          <p:nvPr/>
        </p:nvCxnSpPr>
        <p:spPr>
          <a:xfrm flipH="1">
            <a:off x="7987639" y="3426804"/>
            <a:ext cx="226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0B5E486-84D4-0158-9645-B4713AE6D72E}"/>
              </a:ext>
            </a:extLst>
          </p:cNvPr>
          <p:cNvCxnSpPr>
            <a:cxnSpLocks/>
          </p:cNvCxnSpPr>
          <p:nvPr/>
        </p:nvCxnSpPr>
        <p:spPr>
          <a:xfrm flipH="1">
            <a:off x="7837589" y="4639233"/>
            <a:ext cx="208989" cy="9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26E127C-E99F-4EBE-B254-297D160EFE7A}"/>
              </a:ext>
            </a:extLst>
          </p:cNvPr>
          <p:cNvSpPr txBox="1"/>
          <p:nvPr/>
        </p:nvSpPr>
        <p:spPr>
          <a:xfrm>
            <a:off x="7366297" y="3221138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Ap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3202014-65DD-F5FA-1CDC-3B71A31211D4}"/>
              </a:ext>
            </a:extLst>
          </p:cNvPr>
          <p:cNvSpPr txBox="1"/>
          <p:nvPr/>
        </p:nvSpPr>
        <p:spPr>
          <a:xfrm>
            <a:off x="9026216" y="3185839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914AEE7-1B8E-442D-D958-8EEE3186670A}"/>
              </a:ext>
            </a:extLst>
          </p:cNvPr>
          <p:cNvSpPr txBox="1"/>
          <p:nvPr/>
        </p:nvSpPr>
        <p:spPr>
          <a:xfrm>
            <a:off x="8917818" y="1365057"/>
            <a:ext cx="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Ap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32B4063-4E0F-EF41-8347-A16B87DAA00F}"/>
              </a:ext>
            </a:extLst>
          </p:cNvPr>
          <p:cNvSpPr txBox="1"/>
          <p:nvPr/>
        </p:nvSpPr>
        <p:spPr>
          <a:xfrm>
            <a:off x="8468397" y="3241619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9BBF592-A75E-A5CA-DE59-E180580A15C5}"/>
              </a:ext>
            </a:extLst>
          </p:cNvPr>
          <p:cNvSpPr txBox="1"/>
          <p:nvPr/>
        </p:nvSpPr>
        <p:spPr>
          <a:xfrm>
            <a:off x="8479363" y="4439024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(19,0)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191F27B-FD9E-C8C4-DC99-74FADF7B1D65}"/>
              </a:ext>
            </a:extLst>
          </p:cNvPr>
          <p:cNvSpPr txBox="1"/>
          <p:nvPr/>
        </p:nvSpPr>
        <p:spPr>
          <a:xfrm>
            <a:off x="10298913" y="1403565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2902B13-9AF5-868E-80AD-E28E338C3CEF}"/>
              </a:ext>
            </a:extLst>
          </p:cNvPr>
          <p:cNvSpPr txBox="1"/>
          <p:nvPr/>
        </p:nvSpPr>
        <p:spPr>
          <a:xfrm>
            <a:off x="10351407" y="3170446"/>
            <a:ext cx="76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(10,0)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483DF-C112-586B-20EC-AB54A590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88897"/>
              </p:ext>
            </p:extLst>
          </p:nvPr>
        </p:nvGraphicFramePr>
        <p:xfrm>
          <a:off x="4040911" y="4096600"/>
          <a:ext cx="3381899" cy="184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346">
                  <a:extLst>
                    <a:ext uri="{9D8B030D-6E8A-4147-A177-3AD203B41FA5}">
                      <a16:colId xmlns:a16="http://schemas.microsoft.com/office/drawing/2014/main" val="1289219919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1456525582"/>
                    </a:ext>
                  </a:extLst>
                </a:gridCol>
                <a:gridCol w="1318101">
                  <a:extLst>
                    <a:ext uri="{9D8B030D-6E8A-4147-A177-3AD203B41FA5}">
                      <a16:colId xmlns:a16="http://schemas.microsoft.com/office/drawing/2014/main" val="3785539222"/>
                    </a:ext>
                  </a:extLst>
                </a:gridCol>
              </a:tblGrid>
              <a:tr h="461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Vin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Buffer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STI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026595"/>
                  </a:ext>
                </a:extLst>
              </a:tr>
              <a:tr h="4617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0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0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2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175213"/>
                  </a:ext>
                </a:extLst>
              </a:tr>
              <a:tr h="4617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1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1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1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665752"/>
                  </a:ext>
                </a:extLst>
              </a:tr>
              <a:tr h="4617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2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2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0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69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26D9-8AB9-4EEF-CD12-B8884967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D-Flip Flop Design:                                        Modified D-flip flop Design:</a:t>
            </a:r>
          </a:p>
          <a:p>
            <a:pPr marL="0" indent="0">
              <a:lnSpc>
                <a:spcPct val="107000"/>
              </a:lnSpc>
              <a:buNone/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5BCE-E5F0-87FC-2107-72B64452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3" y="964036"/>
            <a:ext cx="5434685" cy="4719889"/>
          </a:xfrm>
          <a:prstGeom prst="rect">
            <a:avLst/>
          </a:prstGeom>
        </p:spPr>
      </p:pic>
      <p:sp>
        <p:nvSpPr>
          <p:cNvPr id="42" name="Rectangle 8">
            <a:extLst>
              <a:ext uri="{FF2B5EF4-FFF2-40B4-BE49-F238E27FC236}">
                <a16:creationId xmlns:a16="http://schemas.microsoft.com/office/drawing/2014/main" id="{C47FB870-6FDC-42B1-7A2F-6E1E076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26960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B361D04-559A-2503-E723-2BE094A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223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52A494-6CC2-9713-838B-BF438761DEC1}"/>
              </a:ext>
            </a:extLst>
          </p:cNvPr>
          <p:cNvCxnSpPr>
            <a:cxnSpLocks/>
          </p:cNvCxnSpPr>
          <p:nvPr/>
        </p:nvCxnSpPr>
        <p:spPr>
          <a:xfrm>
            <a:off x="6952162" y="177942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001588-565D-9D43-59B7-35B2715B0EE6}"/>
              </a:ext>
            </a:extLst>
          </p:cNvPr>
          <p:cNvCxnSpPr>
            <a:cxnSpLocks/>
          </p:cNvCxnSpPr>
          <p:nvPr/>
        </p:nvCxnSpPr>
        <p:spPr>
          <a:xfrm flipH="1">
            <a:off x="6625523" y="1776251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E8D9833-1D0D-FEAF-4C38-A1C49A884EFA}"/>
              </a:ext>
            </a:extLst>
          </p:cNvPr>
          <p:cNvCxnSpPr/>
          <p:nvPr/>
        </p:nvCxnSpPr>
        <p:spPr>
          <a:xfrm>
            <a:off x="6636318" y="1773076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2EA14-D175-D787-3CF2-D1EFFCA5FD73}"/>
              </a:ext>
            </a:extLst>
          </p:cNvPr>
          <p:cNvCxnSpPr>
            <a:cxnSpLocks/>
          </p:cNvCxnSpPr>
          <p:nvPr/>
        </p:nvCxnSpPr>
        <p:spPr>
          <a:xfrm>
            <a:off x="6625523" y="1702591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3221A6-AEB2-E808-4C4A-C176B559A2F5}"/>
              </a:ext>
            </a:extLst>
          </p:cNvPr>
          <p:cNvCxnSpPr>
            <a:cxnSpLocks/>
          </p:cNvCxnSpPr>
          <p:nvPr/>
        </p:nvCxnSpPr>
        <p:spPr>
          <a:xfrm>
            <a:off x="6952162" y="2145186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CECE93-60E9-D735-247E-F8E808627BDA}"/>
              </a:ext>
            </a:extLst>
          </p:cNvPr>
          <p:cNvCxnSpPr>
            <a:cxnSpLocks/>
          </p:cNvCxnSpPr>
          <p:nvPr/>
        </p:nvCxnSpPr>
        <p:spPr>
          <a:xfrm>
            <a:off x="6327074" y="2145186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F3ED2166-929F-9E00-17B6-A2776665760B}"/>
              </a:ext>
            </a:extLst>
          </p:cNvPr>
          <p:cNvSpPr/>
          <p:nvPr/>
        </p:nvSpPr>
        <p:spPr>
          <a:xfrm>
            <a:off x="6697595" y="1534634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F520EE-B127-A0A5-3E4D-9DAC1E3ED129}"/>
              </a:ext>
            </a:extLst>
          </p:cNvPr>
          <p:cNvCxnSpPr>
            <a:cxnSpLocks/>
          </p:cNvCxnSpPr>
          <p:nvPr/>
        </p:nvCxnSpPr>
        <p:spPr>
          <a:xfrm>
            <a:off x="6961590" y="20839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C6AE3-4CB2-953B-9D67-731CF8C0B3F3}"/>
              </a:ext>
            </a:extLst>
          </p:cNvPr>
          <p:cNvCxnSpPr>
            <a:cxnSpLocks/>
          </p:cNvCxnSpPr>
          <p:nvPr/>
        </p:nvCxnSpPr>
        <p:spPr>
          <a:xfrm>
            <a:off x="6641079" y="2083909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BEDEB6-9AE7-C93E-B769-C5DE4B67ECD5}"/>
              </a:ext>
            </a:extLst>
          </p:cNvPr>
          <p:cNvCxnSpPr>
            <a:cxnSpLocks/>
          </p:cNvCxnSpPr>
          <p:nvPr/>
        </p:nvCxnSpPr>
        <p:spPr>
          <a:xfrm>
            <a:off x="6643177" y="244966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1EE2B88-35F8-7F68-4570-CECB4A912A99}"/>
              </a:ext>
            </a:extLst>
          </p:cNvPr>
          <p:cNvCxnSpPr>
            <a:cxnSpLocks/>
          </p:cNvCxnSpPr>
          <p:nvPr/>
        </p:nvCxnSpPr>
        <p:spPr>
          <a:xfrm>
            <a:off x="6630120" y="254615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ABEA0A-9CE0-B876-4DD9-5F6F30689C5A}"/>
              </a:ext>
            </a:extLst>
          </p:cNvPr>
          <p:cNvCxnSpPr>
            <a:cxnSpLocks/>
          </p:cNvCxnSpPr>
          <p:nvPr/>
        </p:nvCxnSpPr>
        <p:spPr>
          <a:xfrm>
            <a:off x="8961657" y="304786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8C6C0E-BFC0-8F57-597A-13FE60293B54}"/>
              </a:ext>
            </a:extLst>
          </p:cNvPr>
          <p:cNvCxnSpPr>
            <a:cxnSpLocks/>
          </p:cNvCxnSpPr>
          <p:nvPr/>
        </p:nvCxnSpPr>
        <p:spPr>
          <a:xfrm flipH="1">
            <a:off x="8635018" y="304468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71E5C4-0FEA-6918-26D6-55E134A3E59E}"/>
              </a:ext>
            </a:extLst>
          </p:cNvPr>
          <p:cNvCxnSpPr/>
          <p:nvPr/>
        </p:nvCxnSpPr>
        <p:spPr>
          <a:xfrm>
            <a:off x="8645813" y="304151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32C2AD-FEC2-EA62-B271-6E2CC0F588D5}"/>
              </a:ext>
            </a:extLst>
          </p:cNvPr>
          <p:cNvCxnSpPr>
            <a:cxnSpLocks/>
          </p:cNvCxnSpPr>
          <p:nvPr/>
        </p:nvCxnSpPr>
        <p:spPr>
          <a:xfrm>
            <a:off x="8635018" y="297102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F6DA35-F1C8-F894-4442-5191C44C3DFB}"/>
              </a:ext>
            </a:extLst>
          </p:cNvPr>
          <p:cNvCxnSpPr>
            <a:cxnSpLocks/>
          </p:cNvCxnSpPr>
          <p:nvPr/>
        </p:nvCxnSpPr>
        <p:spPr>
          <a:xfrm>
            <a:off x="8961657" y="341362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BA040C-D462-D14A-541E-DED8C1FEAB84}"/>
              </a:ext>
            </a:extLst>
          </p:cNvPr>
          <p:cNvCxnSpPr>
            <a:cxnSpLocks/>
          </p:cNvCxnSpPr>
          <p:nvPr/>
        </p:nvCxnSpPr>
        <p:spPr>
          <a:xfrm>
            <a:off x="8336569" y="341362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2797AF0-2C11-D97C-9DD5-43A0CB5217C1}"/>
              </a:ext>
            </a:extLst>
          </p:cNvPr>
          <p:cNvSpPr/>
          <p:nvPr/>
        </p:nvSpPr>
        <p:spPr>
          <a:xfrm>
            <a:off x="8707090" y="280307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A97131-4176-DD15-2C19-872F2B5AD5EC}"/>
              </a:ext>
            </a:extLst>
          </p:cNvPr>
          <p:cNvCxnSpPr>
            <a:cxnSpLocks/>
          </p:cNvCxnSpPr>
          <p:nvPr/>
        </p:nvCxnSpPr>
        <p:spPr>
          <a:xfrm>
            <a:off x="8971085" y="335234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3AC5E1-6A00-DDC3-077A-7F2C39DC3844}"/>
              </a:ext>
            </a:extLst>
          </p:cNvPr>
          <p:cNvCxnSpPr>
            <a:cxnSpLocks/>
          </p:cNvCxnSpPr>
          <p:nvPr/>
        </p:nvCxnSpPr>
        <p:spPr>
          <a:xfrm>
            <a:off x="8650574" y="335234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DF2A0B-4147-4D03-CE72-3FE0EC370324}"/>
              </a:ext>
            </a:extLst>
          </p:cNvPr>
          <p:cNvCxnSpPr>
            <a:cxnSpLocks/>
          </p:cNvCxnSpPr>
          <p:nvPr/>
        </p:nvCxnSpPr>
        <p:spPr>
          <a:xfrm>
            <a:off x="8652672" y="371810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90FF77-F0D5-DAE2-7314-D188BB5A7B24}"/>
              </a:ext>
            </a:extLst>
          </p:cNvPr>
          <p:cNvCxnSpPr>
            <a:cxnSpLocks/>
          </p:cNvCxnSpPr>
          <p:nvPr/>
        </p:nvCxnSpPr>
        <p:spPr>
          <a:xfrm>
            <a:off x="8639615" y="381459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EA88B6-998F-9F68-FBE6-A93240DF669D}"/>
              </a:ext>
            </a:extLst>
          </p:cNvPr>
          <p:cNvCxnSpPr>
            <a:cxnSpLocks/>
          </p:cNvCxnSpPr>
          <p:nvPr/>
        </p:nvCxnSpPr>
        <p:spPr>
          <a:xfrm>
            <a:off x="6947966" y="4679626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15FF444-E160-F78A-F49D-535E28E9466E}"/>
              </a:ext>
            </a:extLst>
          </p:cNvPr>
          <p:cNvCxnSpPr>
            <a:cxnSpLocks/>
          </p:cNvCxnSpPr>
          <p:nvPr/>
        </p:nvCxnSpPr>
        <p:spPr>
          <a:xfrm flipH="1">
            <a:off x="6621327" y="4676450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C94894-E310-5CD7-DA07-6F98F4100842}"/>
              </a:ext>
            </a:extLst>
          </p:cNvPr>
          <p:cNvCxnSpPr/>
          <p:nvPr/>
        </p:nvCxnSpPr>
        <p:spPr>
          <a:xfrm>
            <a:off x="6632122" y="4673275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60769-B01B-C90D-634D-6C681ABDAED7}"/>
              </a:ext>
            </a:extLst>
          </p:cNvPr>
          <p:cNvCxnSpPr>
            <a:cxnSpLocks/>
          </p:cNvCxnSpPr>
          <p:nvPr/>
        </p:nvCxnSpPr>
        <p:spPr>
          <a:xfrm>
            <a:off x="6621327" y="4602790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B7F96F-536F-7B17-2DFC-AED3A6400201}"/>
              </a:ext>
            </a:extLst>
          </p:cNvPr>
          <p:cNvCxnSpPr>
            <a:cxnSpLocks/>
          </p:cNvCxnSpPr>
          <p:nvPr/>
        </p:nvCxnSpPr>
        <p:spPr>
          <a:xfrm>
            <a:off x="6947966" y="5045385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D3FF34-B219-1057-6DB4-768AD1890268}"/>
              </a:ext>
            </a:extLst>
          </p:cNvPr>
          <p:cNvCxnSpPr>
            <a:cxnSpLocks/>
          </p:cNvCxnSpPr>
          <p:nvPr/>
        </p:nvCxnSpPr>
        <p:spPr>
          <a:xfrm>
            <a:off x="6322878" y="5045385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D7E139-D528-22DB-5444-F4D1FB0BE0F8}"/>
              </a:ext>
            </a:extLst>
          </p:cNvPr>
          <p:cNvSpPr/>
          <p:nvPr/>
        </p:nvSpPr>
        <p:spPr>
          <a:xfrm>
            <a:off x="6693399" y="4434833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0232D-E789-1372-7E05-67256F4B2920}"/>
              </a:ext>
            </a:extLst>
          </p:cNvPr>
          <p:cNvCxnSpPr>
            <a:cxnSpLocks/>
          </p:cNvCxnSpPr>
          <p:nvPr/>
        </p:nvCxnSpPr>
        <p:spPr>
          <a:xfrm>
            <a:off x="6957394" y="4984107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F4083C-9D12-BB73-46A5-FD10F7B24AB7}"/>
              </a:ext>
            </a:extLst>
          </p:cNvPr>
          <p:cNvCxnSpPr>
            <a:cxnSpLocks/>
          </p:cNvCxnSpPr>
          <p:nvPr/>
        </p:nvCxnSpPr>
        <p:spPr>
          <a:xfrm>
            <a:off x="6636883" y="4984108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35590D-1063-6646-C079-D60E106016CA}"/>
              </a:ext>
            </a:extLst>
          </p:cNvPr>
          <p:cNvCxnSpPr>
            <a:cxnSpLocks/>
          </p:cNvCxnSpPr>
          <p:nvPr/>
        </p:nvCxnSpPr>
        <p:spPr>
          <a:xfrm>
            <a:off x="6638981" y="5349866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37FCAB-C52A-6269-E0DF-CD60DF7D581C}"/>
              </a:ext>
            </a:extLst>
          </p:cNvPr>
          <p:cNvCxnSpPr>
            <a:cxnSpLocks/>
          </p:cNvCxnSpPr>
          <p:nvPr/>
        </p:nvCxnSpPr>
        <p:spPr>
          <a:xfrm>
            <a:off x="6625924" y="5446355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52496A-8164-90C8-796C-734196D1243D}"/>
              </a:ext>
            </a:extLst>
          </p:cNvPr>
          <p:cNvCxnSpPr>
            <a:cxnSpLocks/>
          </p:cNvCxnSpPr>
          <p:nvPr/>
        </p:nvCxnSpPr>
        <p:spPr>
          <a:xfrm>
            <a:off x="9164378" y="5850933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D54272-C49A-30B6-CEE5-C41F32C4E5E0}"/>
              </a:ext>
            </a:extLst>
          </p:cNvPr>
          <p:cNvCxnSpPr>
            <a:cxnSpLocks/>
          </p:cNvCxnSpPr>
          <p:nvPr/>
        </p:nvCxnSpPr>
        <p:spPr>
          <a:xfrm flipH="1">
            <a:off x="8837739" y="5847757"/>
            <a:ext cx="32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9CAEFFA-CB74-4DCC-365E-6B5F413390CE}"/>
              </a:ext>
            </a:extLst>
          </p:cNvPr>
          <p:cNvCxnSpPr/>
          <p:nvPr/>
        </p:nvCxnSpPr>
        <p:spPr>
          <a:xfrm>
            <a:off x="8848534" y="5844582"/>
            <a:ext cx="0" cy="372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E427DD-DD84-2A40-F10C-BA8F6D4CFDD5}"/>
              </a:ext>
            </a:extLst>
          </p:cNvPr>
          <p:cNvCxnSpPr>
            <a:cxnSpLocks/>
          </p:cNvCxnSpPr>
          <p:nvPr/>
        </p:nvCxnSpPr>
        <p:spPr>
          <a:xfrm>
            <a:off x="8837739" y="5774097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C9A30A-5781-5AB2-C2B2-06D428C55D1F}"/>
              </a:ext>
            </a:extLst>
          </p:cNvPr>
          <p:cNvCxnSpPr>
            <a:cxnSpLocks/>
          </p:cNvCxnSpPr>
          <p:nvPr/>
        </p:nvCxnSpPr>
        <p:spPr>
          <a:xfrm>
            <a:off x="9164378" y="6216692"/>
            <a:ext cx="2163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CD16DE-C64D-E01C-6079-BBCF1CB89F64}"/>
              </a:ext>
            </a:extLst>
          </p:cNvPr>
          <p:cNvCxnSpPr>
            <a:cxnSpLocks/>
          </p:cNvCxnSpPr>
          <p:nvPr/>
        </p:nvCxnSpPr>
        <p:spPr>
          <a:xfrm>
            <a:off x="8539290" y="6216692"/>
            <a:ext cx="298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8F6AF7F5-A330-A492-4394-2D99E8E343F3}"/>
              </a:ext>
            </a:extLst>
          </p:cNvPr>
          <p:cNvSpPr/>
          <p:nvPr/>
        </p:nvSpPr>
        <p:spPr>
          <a:xfrm>
            <a:off x="8909811" y="560614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39C143-D442-04DE-48E4-2462D16AB7A4}"/>
              </a:ext>
            </a:extLst>
          </p:cNvPr>
          <p:cNvCxnSpPr>
            <a:cxnSpLocks/>
          </p:cNvCxnSpPr>
          <p:nvPr/>
        </p:nvCxnSpPr>
        <p:spPr>
          <a:xfrm>
            <a:off x="9173806" y="6155414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7ED369-2373-A1DE-7E29-A0C8974EF367}"/>
              </a:ext>
            </a:extLst>
          </p:cNvPr>
          <p:cNvCxnSpPr>
            <a:cxnSpLocks/>
          </p:cNvCxnSpPr>
          <p:nvPr/>
        </p:nvCxnSpPr>
        <p:spPr>
          <a:xfrm>
            <a:off x="8853295" y="6155415"/>
            <a:ext cx="4196" cy="3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89CCCEC-580D-321E-1E1B-142B47829E05}"/>
              </a:ext>
            </a:extLst>
          </p:cNvPr>
          <p:cNvCxnSpPr>
            <a:cxnSpLocks/>
          </p:cNvCxnSpPr>
          <p:nvPr/>
        </p:nvCxnSpPr>
        <p:spPr>
          <a:xfrm>
            <a:off x="8855393" y="6521173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9E95F3-42AF-B08A-19EE-B7C83B07FF45}"/>
              </a:ext>
            </a:extLst>
          </p:cNvPr>
          <p:cNvCxnSpPr>
            <a:cxnSpLocks/>
          </p:cNvCxnSpPr>
          <p:nvPr/>
        </p:nvCxnSpPr>
        <p:spPr>
          <a:xfrm>
            <a:off x="8842336" y="6617662"/>
            <a:ext cx="3314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998247-4B18-5DB9-7CCA-C1618F0855A5}"/>
              </a:ext>
            </a:extLst>
          </p:cNvPr>
          <p:cNvCxnSpPr/>
          <p:nvPr/>
        </p:nvCxnSpPr>
        <p:spPr>
          <a:xfrm>
            <a:off x="7164311" y="2145186"/>
            <a:ext cx="9333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6BF19F94-3ADA-C9D1-752F-5D76686536D2}"/>
              </a:ext>
            </a:extLst>
          </p:cNvPr>
          <p:cNvSpPr/>
          <p:nvPr/>
        </p:nvSpPr>
        <p:spPr>
          <a:xfrm rot="5400000">
            <a:off x="8022565" y="1776001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14FC96-7F18-7B01-8779-1F4B39D640F9}"/>
              </a:ext>
            </a:extLst>
          </p:cNvPr>
          <p:cNvCxnSpPr>
            <a:stCxn id="135" idx="0"/>
          </p:cNvCxnSpPr>
          <p:nvPr/>
        </p:nvCxnSpPr>
        <p:spPr>
          <a:xfrm flipV="1">
            <a:off x="8851835" y="2145186"/>
            <a:ext cx="1913575" cy="13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827CF-99FE-3A7A-7013-0413D715822A}"/>
              </a:ext>
            </a:extLst>
          </p:cNvPr>
          <p:cNvCxnSpPr/>
          <p:nvPr/>
        </p:nvCxnSpPr>
        <p:spPr>
          <a:xfrm>
            <a:off x="7630968" y="2158365"/>
            <a:ext cx="0" cy="1255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887676-1B7A-EE80-D2D1-806031268E94}"/>
              </a:ext>
            </a:extLst>
          </p:cNvPr>
          <p:cNvCxnSpPr/>
          <p:nvPr/>
        </p:nvCxnSpPr>
        <p:spPr>
          <a:xfrm flipV="1">
            <a:off x="7630968" y="3413622"/>
            <a:ext cx="838502" cy="15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A9186A-A492-460A-A3BB-666F96BED404}"/>
              </a:ext>
            </a:extLst>
          </p:cNvPr>
          <p:cNvCxnSpPr/>
          <p:nvPr/>
        </p:nvCxnSpPr>
        <p:spPr>
          <a:xfrm>
            <a:off x="9164378" y="3413622"/>
            <a:ext cx="941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C3D7B3-2860-8BA8-D773-31C44C717C42}"/>
              </a:ext>
            </a:extLst>
          </p:cNvPr>
          <p:cNvCxnSpPr/>
          <p:nvPr/>
        </p:nvCxnSpPr>
        <p:spPr>
          <a:xfrm flipV="1">
            <a:off x="10114961" y="2145186"/>
            <a:ext cx="0" cy="12684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B9C32DE-F560-9974-491A-12AA67F43D95}"/>
              </a:ext>
            </a:extLst>
          </p:cNvPr>
          <p:cNvCxnSpPr>
            <a:cxnSpLocks/>
          </p:cNvCxnSpPr>
          <p:nvPr/>
        </p:nvCxnSpPr>
        <p:spPr>
          <a:xfrm>
            <a:off x="10765410" y="2158365"/>
            <a:ext cx="0" cy="1656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05C1D4-5970-E2D7-EB57-DD9BDEC4454B}"/>
              </a:ext>
            </a:extLst>
          </p:cNvPr>
          <p:cNvCxnSpPr/>
          <p:nvPr/>
        </p:nvCxnSpPr>
        <p:spPr>
          <a:xfrm>
            <a:off x="6779291" y="4104588"/>
            <a:ext cx="3984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A51F73F-EB1D-A2A6-916F-FB7AE9447030}"/>
              </a:ext>
            </a:extLst>
          </p:cNvPr>
          <p:cNvCxnSpPr/>
          <p:nvPr/>
        </p:nvCxnSpPr>
        <p:spPr>
          <a:xfrm flipV="1">
            <a:off x="10765410" y="3814592"/>
            <a:ext cx="0" cy="295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009D82D7-73BE-E34C-443C-CE9B29E13910}"/>
              </a:ext>
            </a:extLst>
          </p:cNvPr>
          <p:cNvSpPr/>
          <p:nvPr/>
        </p:nvSpPr>
        <p:spPr>
          <a:xfrm rot="5400000">
            <a:off x="7816543" y="4667499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55C5BA37-6813-1BE6-2A58-FF7D13AF3885}"/>
              </a:ext>
            </a:extLst>
          </p:cNvPr>
          <p:cNvSpPr/>
          <p:nvPr/>
        </p:nvSpPr>
        <p:spPr>
          <a:xfrm>
            <a:off x="8632298" y="4946480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B4483984-5553-924E-497A-13056C0FC215}"/>
              </a:ext>
            </a:extLst>
          </p:cNvPr>
          <p:cNvSpPr/>
          <p:nvPr/>
        </p:nvSpPr>
        <p:spPr>
          <a:xfrm rot="5400000">
            <a:off x="9361716" y="4667500"/>
            <a:ext cx="893811" cy="7647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6F1C970-8072-18B6-0A79-5F4D0C04F9B6}"/>
              </a:ext>
            </a:extLst>
          </p:cNvPr>
          <p:cNvSpPr/>
          <p:nvPr/>
        </p:nvSpPr>
        <p:spPr>
          <a:xfrm>
            <a:off x="10190986" y="4965375"/>
            <a:ext cx="175895" cy="160020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3550E5-CAF7-CC98-D2FF-C40E6EB0288D}"/>
              </a:ext>
            </a:extLst>
          </p:cNvPr>
          <p:cNvCxnSpPr>
            <a:endCxn id="155" idx="3"/>
          </p:cNvCxnSpPr>
          <p:nvPr/>
        </p:nvCxnSpPr>
        <p:spPr>
          <a:xfrm>
            <a:off x="7162800" y="5045385"/>
            <a:ext cx="718285" cy="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6081C40-8ABD-429D-7711-D9EA9417C482}"/>
              </a:ext>
            </a:extLst>
          </p:cNvPr>
          <p:cNvCxnSpPr>
            <a:stCxn id="156" idx="6"/>
            <a:endCxn id="157" idx="3"/>
          </p:cNvCxnSpPr>
          <p:nvPr/>
        </p:nvCxnSpPr>
        <p:spPr>
          <a:xfrm>
            <a:off x="8808193" y="5026490"/>
            <a:ext cx="618065" cy="23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0F0559E-BBD4-9D45-E990-116D9E57EEDB}"/>
              </a:ext>
            </a:extLst>
          </p:cNvPr>
          <p:cNvCxnSpPr>
            <a:stCxn id="158" idx="6"/>
          </p:cNvCxnSpPr>
          <p:nvPr/>
        </p:nvCxnSpPr>
        <p:spPr>
          <a:xfrm>
            <a:off x="10366881" y="5045385"/>
            <a:ext cx="7756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9E39BC1-5278-B89D-BDEA-4CE65A06FA1A}"/>
              </a:ext>
            </a:extLst>
          </p:cNvPr>
          <p:cNvCxnSpPr/>
          <p:nvPr/>
        </p:nvCxnSpPr>
        <p:spPr>
          <a:xfrm flipH="1">
            <a:off x="7296346" y="6216692"/>
            <a:ext cx="124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576567B-33FC-D88B-E25B-38B6FFD6C541}"/>
              </a:ext>
            </a:extLst>
          </p:cNvPr>
          <p:cNvCxnSpPr/>
          <p:nvPr/>
        </p:nvCxnSpPr>
        <p:spPr>
          <a:xfrm flipV="1">
            <a:off x="7296346" y="5045385"/>
            <a:ext cx="0" cy="1171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FD25EC1-1852-B66B-5669-047AF0DFD7B2}"/>
              </a:ext>
            </a:extLst>
          </p:cNvPr>
          <p:cNvCxnSpPr/>
          <p:nvPr/>
        </p:nvCxnSpPr>
        <p:spPr>
          <a:xfrm>
            <a:off x="9380723" y="6216692"/>
            <a:ext cx="13846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D46B250-339C-875C-2F53-E063E23F2EA0}"/>
              </a:ext>
            </a:extLst>
          </p:cNvPr>
          <p:cNvCxnSpPr/>
          <p:nvPr/>
        </p:nvCxnSpPr>
        <p:spPr>
          <a:xfrm flipH="1" flipV="1">
            <a:off x="10754681" y="5026490"/>
            <a:ext cx="10729" cy="11902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86A5643-8A8A-1626-8960-BA163F914129}"/>
              </a:ext>
            </a:extLst>
          </p:cNvPr>
          <p:cNvCxnSpPr/>
          <p:nvPr/>
        </p:nvCxnSpPr>
        <p:spPr>
          <a:xfrm flipV="1">
            <a:off x="6322878" y="4104588"/>
            <a:ext cx="0" cy="921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71C6C42-7AE0-F525-06A9-6EB1E97D693F}"/>
              </a:ext>
            </a:extLst>
          </p:cNvPr>
          <p:cNvCxnSpPr/>
          <p:nvPr/>
        </p:nvCxnSpPr>
        <p:spPr>
          <a:xfrm>
            <a:off x="6320823" y="4104588"/>
            <a:ext cx="458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7BD7374-C436-7D6A-3D6D-C8D32325EA79}"/>
              </a:ext>
            </a:extLst>
          </p:cNvPr>
          <p:cNvSpPr txBox="1"/>
          <p:nvPr/>
        </p:nvSpPr>
        <p:spPr>
          <a:xfrm>
            <a:off x="6472102" y="1015878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CLK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B0FDD8-BABD-1409-2C9B-B2F5666F9A59}"/>
              </a:ext>
            </a:extLst>
          </p:cNvPr>
          <p:cNvSpPr txBox="1"/>
          <p:nvPr/>
        </p:nvSpPr>
        <p:spPr>
          <a:xfrm>
            <a:off x="5853392" y="1930912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83AE11-BE97-ACEA-5060-880907F39006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779291" y="1307757"/>
            <a:ext cx="6252" cy="2268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EC6A93E-DD54-5F27-223B-3BED89B2C454}"/>
              </a:ext>
            </a:extLst>
          </p:cNvPr>
          <p:cNvCxnSpPr>
            <a:cxnSpLocks/>
          </p:cNvCxnSpPr>
          <p:nvPr/>
        </p:nvCxnSpPr>
        <p:spPr>
          <a:xfrm>
            <a:off x="6785542" y="2546156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3EB1351-3DBF-E087-C584-7A00C37CE6A1}"/>
              </a:ext>
            </a:extLst>
          </p:cNvPr>
          <p:cNvCxnSpPr>
            <a:cxnSpLocks/>
          </p:cNvCxnSpPr>
          <p:nvPr/>
        </p:nvCxnSpPr>
        <p:spPr>
          <a:xfrm>
            <a:off x="8789352" y="2558774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510F55-1B32-A72A-B6D4-F4445D8BDE7C}"/>
              </a:ext>
            </a:extLst>
          </p:cNvPr>
          <p:cNvCxnSpPr>
            <a:cxnSpLocks/>
          </p:cNvCxnSpPr>
          <p:nvPr/>
        </p:nvCxnSpPr>
        <p:spPr>
          <a:xfrm flipH="1">
            <a:off x="8808193" y="3830445"/>
            <a:ext cx="3956" cy="1988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B38B36-4B10-65FB-736A-20A4864A61A1}"/>
              </a:ext>
            </a:extLst>
          </p:cNvPr>
          <p:cNvCxnSpPr>
            <a:cxnSpLocks/>
          </p:cNvCxnSpPr>
          <p:nvPr/>
        </p:nvCxnSpPr>
        <p:spPr>
          <a:xfrm>
            <a:off x="6776334" y="5443547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DB2BF1-191D-19D9-2E4F-AF784E34BFB8}"/>
              </a:ext>
            </a:extLst>
          </p:cNvPr>
          <p:cNvCxnSpPr>
            <a:cxnSpLocks/>
          </p:cNvCxnSpPr>
          <p:nvPr/>
        </p:nvCxnSpPr>
        <p:spPr>
          <a:xfrm>
            <a:off x="6785542" y="4186663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5F6DE2B-06D5-9114-C007-37323C3C89B9}"/>
              </a:ext>
            </a:extLst>
          </p:cNvPr>
          <p:cNvCxnSpPr>
            <a:cxnSpLocks/>
          </p:cNvCxnSpPr>
          <p:nvPr/>
        </p:nvCxnSpPr>
        <p:spPr>
          <a:xfrm>
            <a:off x="8992288" y="5376552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DA2154D-73D0-D594-F496-16A6FF59CF85}"/>
              </a:ext>
            </a:extLst>
          </p:cNvPr>
          <p:cNvCxnSpPr>
            <a:cxnSpLocks/>
          </p:cNvCxnSpPr>
          <p:nvPr/>
        </p:nvCxnSpPr>
        <p:spPr>
          <a:xfrm>
            <a:off x="9021128" y="6618985"/>
            <a:ext cx="1520" cy="233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02F35-C40E-21B9-4375-735978820448}"/>
              </a:ext>
            </a:extLst>
          </p:cNvPr>
          <p:cNvSpPr txBox="1"/>
          <p:nvPr/>
        </p:nvSpPr>
        <p:spPr>
          <a:xfrm>
            <a:off x="6518002" y="2826811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CBE215-3EA5-76BE-B6D8-A563C1AD1336}"/>
              </a:ext>
            </a:extLst>
          </p:cNvPr>
          <p:cNvSpPr txBox="1"/>
          <p:nvPr/>
        </p:nvSpPr>
        <p:spPr>
          <a:xfrm>
            <a:off x="8512008" y="2271608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202480A-E592-9423-DE60-0B127293F03C}"/>
              </a:ext>
            </a:extLst>
          </p:cNvPr>
          <p:cNvSpPr txBox="1"/>
          <p:nvPr/>
        </p:nvSpPr>
        <p:spPr>
          <a:xfrm>
            <a:off x="9014134" y="3704617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F3156C-3E5B-4763-5F16-5D052362E0C6}"/>
              </a:ext>
            </a:extLst>
          </p:cNvPr>
          <p:cNvSpPr txBox="1"/>
          <p:nvPr/>
        </p:nvSpPr>
        <p:spPr>
          <a:xfrm>
            <a:off x="6823581" y="409164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81FC8E8-CE03-BE2C-698E-22340187FA1C}"/>
              </a:ext>
            </a:extLst>
          </p:cNvPr>
          <p:cNvSpPr txBox="1"/>
          <p:nvPr/>
        </p:nvSpPr>
        <p:spPr>
          <a:xfrm>
            <a:off x="6499460" y="5618505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A338EFD-308F-56CA-8D8A-9437E47F9AF8}"/>
              </a:ext>
            </a:extLst>
          </p:cNvPr>
          <p:cNvSpPr txBox="1"/>
          <p:nvPr/>
        </p:nvSpPr>
        <p:spPr>
          <a:xfrm>
            <a:off x="8729976" y="5090099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5A9768-53A0-5ADE-B2CC-29699D975D48}"/>
              </a:ext>
            </a:extLst>
          </p:cNvPr>
          <p:cNvSpPr txBox="1"/>
          <p:nvPr/>
        </p:nvSpPr>
        <p:spPr>
          <a:xfrm>
            <a:off x="9154028" y="6522730"/>
            <a:ext cx="8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718ECA9-BEEC-D4CA-4C5B-825AD65423FC}"/>
              </a:ext>
            </a:extLst>
          </p:cNvPr>
          <p:cNvCxnSpPr>
            <a:cxnSpLocks/>
          </p:cNvCxnSpPr>
          <p:nvPr/>
        </p:nvCxnSpPr>
        <p:spPr>
          <a:xfrm>
            <a:off x="6662045" y="2876727"/>
            <a:ext cx="2495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3665868-3F39-8618-3A56-2484EE683A2D}"/>
              </a:ext>
            </a:extLst>
          </p:cNvPr>
          <p:cNvCxnSpPr>
            <a:cxnSpLocks/>
          </p:cNvCxnSpPr>
          <p:nvPr/>
        </p:nvCxnSpPr>
        <p:spPr>
          <a:xfrm flipH="1">
            <a:off x="8676456" y="2325732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A78B5AA-CD93-CADF-B2C2-F73082B1FC84}"/>
              </a:ext>
            </a:extLst>
          </p:cNvPr>
          <p:cNvCxnSpPr>
            <a:cxnSpLocks/>
          </p:cNvCxnSpPr>
          <p:nvPr/>
        </p:nvCxnSpPr>
        <p:spPr>
          <a:xfrm flipH="1">
            <a:off x="6953124" y="4151556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DCD4B92-07FE-5FE7-7769-6EDB6229674D}"/>
              </a:ext>
            </a:extLst>
          </p:cNvPr>
          <p:cNvCxnSpPr>
            <a:cxnSpLocks/>
          </p:cNvCxnSpPr>
          <p:nvPr/>
        </p:nvCxnSpPr>
        <p:spPr>
          <a:xfrm flipH="1">
            <a:off x="9309579" y="6578464"/>
            <a:ext cx="233355" cy="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B612AF0-8229-98F5-59D7-E649B01DED53}"/>
              </a:ext>
            </a:extLst>
          </p:cNvPr>
          <p:cNvSpPr txBox="1"/>
          <p:nvPr/>
        </p:nvSpPr>
        <p:spPr>
          <a:xfrm>
            <a:off x="8002055" y="1080815"/>
            <a:ext cx="10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Ternary Buffer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EDC29CF-3A14-0680-F8B4-7FA3099DF19E}"/>
              </a:ext>
            </a:extLst>
          </p:cNvPr>
          <p:cNvSpPr txBox="1"/>
          <p:nvPr/>
        </p:nvSpPr>
        <p:spPr>
          <a:xfrm>
            <a:off x="7889877" y="4828368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F317651-485E-F586-0963-8B5BEFBE228F}"/>
              </a:ext>
            </a:extLst>
          </p:cNvPr>
          <p:cNvSpPr txBox="1"/>
          <p:nvPr/>
        </p:nvSpPr>
        <p:spPr>
          <a:xfrm>
            <a:off x="9436398" y="4828487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A9E30B-983A-4C7F-D60A-3A0944F3CA48}"/>
              </a:ext>
            </a:extLst>
          </p:cNvPr>
          <p:cNvSpPr txBox="1"/>
          <p:nvPr/>
        </p:nvSpPr>
        <p:spPr>
          <a:xfrm>
            <a:off x="11157411" y="4860719"/>
            <a:ext cx="13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B4C6778-7F3C-7370-57BF-10499B004582}"/>
              </a:ext>
            </a:extLst>
          </p:cNvPr>
          <p:cNvSpPr txBox="1"/>
          <p:nvPr/>
        </p:nvSpPr>
        <p:spPr>
          <a:xfrm>
            <a:off x="1473200" y="5960957"/>
            <a:ext cx="2599491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 BASED D-FLIPFLOP[1]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C5676-8527-7C15-B3D3-DDA323346299}"/>
              </a:ext>
            </a:extLst>
          </p:cNvPr>
          <p:cNvSpPr txBox="1"/>
          <p:nvPr/>
        </p:nvSpPr>
        <p:spPr>
          <a:xfrm>
            <a:off x="8681004" y="4453498"/>
            <a:ext cx="6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Q+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DC7CD9-C8B4-3027-5021-83E75EF2C1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975454" y="4822830"/>
            <a:ext cx="8688" cy="215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206-7EC0-B5C5-33FB-0FC257C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6" y="105703"/>
            <a:ext cx="11525528" cy="111785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Waveforms: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AE80-7953-2BD0-AD69-621A6002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02130" y="1339832"/>
            <a:ext cx="5997575" cy="600891"/>
          </a:xfrm>
        </p:spPr>
        <p:txBody>
          <a:bodyPr/>
          <a:lstStyle/>
          <a:p>
            <a:r>
              <a:rPr lang="en-IN" dirty="0"/>
              <a:t>     CNTFET OUTPUT WAVEFORM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67EAB3-28E4-46D1-11BA-DEBB37EFF9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3170" r="348" b="15431"/>
          <a:stretch/>
        </p:blipFill>
        <p:spPr bwMode="auto">
          <a:xfrm>
            <a:off x="150356" y="2084961"/>
            <a:ext cx="11715282" cy="4354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DE531-5E90-7FFF-5041-EFC452DD5845}"/>
              </a:ext>
            </a:extLst>
          </p:cNvPr>
          <p:cNvCxnSpPr>
            <a:cxnSpLocks/>
          </p:cNvCxnSpPr>
          <p:nvPr/>
        </p:nvCxnSpPr>
        <p:spPr>
          <a:xfrm>
            <a:off x="1655545" y="2165684"/>
            <a:ext cx="0" cy="391748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086BD4-9F0C-020E-BF50-05757196A22D}"/>
              </a:ext>
            </a:extLst>
          </p:cNvPr>
          <p:cNvCxnSpPr>
            <a:cxnSpLocks/>
          </p:cNvCxnSpPr>
          <p:nvPr/>
        </p:nvCxnSpPr>
        <p:spPr>
          <a:xfrm>
            <a:off x="1886552" y="2165684"/>
            <a:ext cx="0" cy="391748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45DC8C-1867-088A-6337-0EFBFABC92D3}"/>
              </a:ext>
            </a:extLst>
          </p:cNvPr>
          <p:cNvCxnSpPr/>
          <p:nvPr/>
        </p:nvCxnSpPr>
        <p:spPr>
          <a:xfrm flipH="1">
            <a:off x="1655545" y="2165684"/>
            <a:ext cx="18288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4E89A-FA83-7E8C-D0C7-49836D9C25F4}"/>
              </a:ext>
            </a:extLst>
          </p:cNvPr>
          <p:cNvCxnSpPr>
            <a:cxnSpLocks/>
          </p:cNvCxnSpPr>
          <p:nvPr/>
        </p:nvCxnSpPr>
        <p:spPr>
          <a:xfrm flipH="1">
            <a:off x="1655545" y="6083166"/>
            <a:ext cx="23100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4B7A9C-0233-4982-6560-5F368C16D493}"/>
              </a:ext>
            </a:extLst>
          </p:cNvPr>
          <p:cNvCxnSpPr>
            <a:cxnSpLocks/>
          </p:cNvCxnSpPr>
          <p:nvPr/>
        </p:nvCxnSpPr>
        <p:spPr>
          <a:xfrm>
            <a:off x="3145858" y="2165684"/>
            <a:ext cx="0" cy="391748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52D2FC-70B5-915E-3771-E78F7F3BBC1E}"/>
              </a:ext>
            </a:extLst>
          </p:cNvPr>
          <p:cNvCxnSpPr>
            <a:cxnSpLocks/>
          </p:cNvCxnSpPr>
          <p:nvPr/>
        </p:nvCxnSpPr>
        <p:spPr>
          <a:xfrm>
            <a:off x="3386489" y="2165684"/>
            <a:ext cx="0" cy="391748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8CF483-0FE6-B121-D485-A79F55EC98F3}"/>
              </a:ext>
            </a:extLst>
          </p:cNvPr>
          <p:cNvCxnSpPr>
            <a:cxnSpLocks/>
          </p:cNvCxnSpPr>
          <p:nvPr/>
        </p:nvCxnSpPr>
        <p:spPr>
          <a:xfrm flipH="1">
            <a:off x="3160735" y="2165684"/>
            <a:ext cx="22575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D96731-7085-CAC7-1160-B6A092C4842E}"/>
              </a:ext>
            </a:extLst>
          </p:cNvPr>
          <p:cNvCxnSpPr>
            <a:cxnSpLocks/>
          </p:cNvCxnSpPr>
          <p:nvPr/>
        </p:nvCxnSpPr>
        <p:spPr>
          <a:xfrm flipH="1">
            <a:off x="3160735" y="6083166"/>
            <a:ext cx="22575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ABD9E8-31DD-720C-66CA-976E90FFFED5}"/>
              </a:ext>
            </a:extLst>
          </p:cNvPr>
          <p:cNvCxnSpPr>
            <a:cxnSpLocks/>
          </p:cNvCxnSpPr>
          <p:nvPr/>
        </p:nvCxnSpPr>
        <p:spPr>
          <a:xfrm flipV="1">
            <a:off x="150356" y="6455809"/>
            <a:ext cx="494536" cy="185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0.63333 L 0.07084 -0.6331 C 0.07396 -0.60486 0.07709 -0.57616 0.08021 -0.54768 C 0.08047 -0.54583 0.08099 -0.54398 0.08099 -0.54213 C 0.08099 -0.54051 0.08047 -0.53935 0.08021 -0.53796 C 0.07995 -0.53611 0.07969 -0.53403 0.07943 -0.53217 C 0.08021 -0.51273 0.08086 -0.49282 0.08177 -0.47338 C 0.08321 -0.44722 0.08425 -0.46342 0.08255 -0.44676 C 0.08373 -0.41574 0.08386 -0.43102 0.08177 -0.39329 C 0.08021 -0.36319 0.0819 -0.37384 0.07865 -0.35694 C 0.07813 -0.34236 0.07774 -0.32778 0.07709 -0.31342 C 0.07696 -0.30856 0.07643 -0.30393 0.0763 -0.2993 C 0.075 -0.23981 0.08659 -0.24028 0.07474 -0.24028 C 0.07448 -0.18194 0.07422 -0.12338 0.07396 -0.06505 C 0.07813 -0.06551 0.08242 -0.06551 0.08659 -0.06667 C 0.09727 -0.06829 0.07891 -0.06782 0.09206 -0.06782 L 0.09206 -0.06759 C 0.09284 -0.07199 0.09701 -0.09236 0.09766 -0.1 C 0.09896 -0.11736 0.09974 -0.13472 0.10078 -0.15185 C 0.10052 -0.16342 0.10039 -0.17454 0.1 -0.18565 C 0.09987 -0.18796 0.09948 -0.19028 0.09922 -0.19259 C 0.09857 -0.19792 0.09844 -0.19768 0.09766 -0.20255 C 0.0974 -0.20625 0.09714 -0.20995 0.09688 -0.21366 C 0.09662 -0.21643 0.09623 -0.21921 0.0961 -0.22222 C 0.09597 -0.22454 0.0961 -0.22685 0.0961 -0.22917 C 0.09584 -0.36204 0.09558 -0.49491 0.09518 -0.62778 L 0.07318 -0.62639 L 0.07318 -0.62616 L 0.19479 -0.6375 C 0.19636 -0.61505 0.19831 -0.59259 0.19948 -0.57014 C 0.19961 -0.56782 0.19883 -0.56551 0.1987 -0.56319 C 0.19831 -0.55949 0.19818 -0.55555 0.19792 -0.55185 C 0.19909 -0.46389 0.1987 -0.51458 0.1987 -0.40046 L 0.20026 -0.06204 L 0.21055 -0.06505 C 0.21315 -0.06574 0.21836 -0.06782 0.21836 -0.06759 C 0.22227 -0.0713 0.22044 -0.0706 0.22396 -0.0706 L 0.22396 -0.0706 C 0.2237 -0.10185 0.22357 -0.13333 0.22318 -0.16458 C 0.22305 -0.16829 0.22253 -0.17199 0.2224 -0.17592 C 0.22136 -0.20092 0.22162 -0.20347 0.22162 -0.22639 L 0.22474 -0.63194 C 0.22266 -0.63426 0.22071 -0.6375 0.21836 -0.63889 C 0.21758 -0.63935 0.21693 -0.63773 0.21602 -0.6375 C 0.21081 -0.6368 0.20547 -0.63657 0.20026 -0.63611 C 0.19479 -0.63449 0.19714 -0.63472 0.1931 -0.63472 L 0.1931 -0.63449 L 0.27604 -0.63194 C 0.2763 -0.61921 0.27643 -0.60671 0.27683 -0.59398 C 0.27852 -0.54722 0.27696 -0.55926 0.27995 -0.53796 C 0.28047 -0.5294 0.28151 -0.52106 0.28164 -0.51273 C 0.28229 -0.43727 0.28138 -0.47616 0.27995 -0.43819 C 0.27969 -0.42893 0.27956 -0.41944 0.27917 -0.41018 C 0.27904 -0.40324 0.27865 -0.39606 0.27839 -0.38912 C 0.27709 -0.34815 0.27826 -0.3794 0.27683 -0.3456 L 0.27604 -0.26574 L 0.28086 -0.09745 L 0.29662 -0.09745 L 0.29662 -0.09699 C 0.29792 -0.1081 0.30013 -0.11852 0.30052 -0.1294 C 0.30091 -0.1375 0.29948 -0.14537 0.29896 -0.15347 C 0.2987 -0.15856 0.29844 -0.16366 0.29818 -0.16875 C 0.29792 -0.17199 0.2974 -0.17523 0.2974 -0.1787 C 0.29714 -0.22685 0.2974 -0.275 0.2974 -0.32315 L 0.29584 -0.63472 C 0.29375 -0.63611 0.29167 -0.63819 0.28946 -0.63889 C 0.28867 -0.63912 0.28789 -0.63796 0.28711 -0.6375 C 0.28334 -0.63565 0.28294 -0.63588 0.27839 -0.63472 C 0.27565 -0.6331 0.27669 -0.63426 0.27526 -0.63194 L 0.27526 -0.63171 " pathEditMode="relative" rAng="0" ptsTypes="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206-7EC0-B5C5-33FB-0FC257C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6" y="105703"/>
            <a:ext cx="11525528" cy="111785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Waveforms: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FC85-9C81-866A-A786-59A7AEDF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223554"/>
            <a:ext cx="6172199" cy="600891"/>
          </a:xfrm>
        </p:spPr>
        <p:txBody>
          <a:bodyPr/>
          <a:lstStyle/>
          <a:p>
            <a:r>
              <a:rPr lang="en-IN" dirty="0"/>
              <a:t>    GNRFET OUTPUT WAVEFORM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41EF32-ECE0-E3A8-FE8C-FCDDBC468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b="13991"/>
          <a:stretch/>
        </p:blipFill>
        <p:spPr bwMode="auto">
          <a:xfrm>
            <a:off x="257037" y="1889760"/>
            <a:ext cx="11525528" cy="4354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05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1241</Words>
  <Application>Microsoft Office PowerPoint</Application>
  <PresentationFormat>Widescreen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Symbol</vt:lpstr>
      <vt:lpstr>Times New Roman</vt:lpstr>
      <vt:lpstr>Wingdings</vt:lpstr>
      <vt:lpstr>Office Theme</vt:lpstr>
      <vt:lpstr> </vt:lpstr>
      <vt:lpstr>Objectives:</vt:lpstr>
      <vt:lpstr>Introduction of GNRFET</vt:lpstr>
      <vt:lpstr>PowerPoint Presentation</vt:lpstr>
      <vt:lpstr>Circuits:</vt:lpstr>
      <vt:lpstr>PowerPoint Presentation</vt:lpstr>
      <vt:lpstr>PowerPoint Presentation</vt:lpstr>
      <vt:lpstr>Output Waveforms:</vt:lpstr>
      <vt:lpstr>Output Waveforms:</vt:lpstr>
      <vt:lpstr>PowerPoint Presentation</vt:lpstr>
      <vt:lpstr>PowerPoint Presentation</vt:lpstr>
      <vt:lpstr>PowerPoint Presentation</vt:lpstr>
      <vt:lpstr>Output Waveforms:</vt:lpstr>
      <vt:lpstr>PowerPoint Presentation</vt:lpstr>
      <vt:lpstr>Output Waveforms:</vt:lpstr>
      <vt:lpstr>PowerPoint Presentation</vt:lpstr>
      <vt:lpstr>Output Waveforms:</vt:lpstr>
      <vt:lpstr>CNTFET VS GNRFET   </vt:lpstr>
      <vt:lpstr>CNTFET VS GNRFET   </vt:lpstr>
      <vt:lpstr>Conclusion:</vt:lpstr>
      <vt:lpstr>TIMELINE:</vt:lpstr>
      <vt:lpstr>References: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Kiranmai Akula</dc:creator>
  <cp:lastModifiedBy>Kiranmai Akula</cp:lastModifiedBy>
  <cp:revision>2</cp:revision>
  <dcterms:created xsi:type="dcterms:W3CDTF">2024-05-01T10:15:09Z</dcterms:created>
  <dcterms:modified xsi:type="dcterms:W3CDTF">2024-05-03T05:41:46Z</dcterms:modified>
</cp:coreProperties>
</file>