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8D53-AF5F-AA46-9BA4-DAC05786F80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30B8-0053-164C-B733-CA24F68C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4201"/>
            <a:ext cx="12192000" cy="691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3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Jean-Marie</dc:creator>
  <cp:lastModifiedBy>Jean-Marie</cp:lastModifiedBy>
  <cp:revision>1</cp:revision>
  <dcterms:created xsi:type="dcterms:W3CDTF">2018-09-26T21:25:14Z</dcterms:created>
  <dcterms:modified xsi:type="dcterms:W3CDTF">2018-09-26T21:25:43Z</dcterms:modified>
</cp:coreProperties>
</file>