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 Slab Regular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Regula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Regular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aab46b52_0_2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aab46b52_0_2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aab46b52_0_2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aab46b52_0_2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aab46b5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aab46b5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aab46b52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aab46b52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aab46b52_0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aab46b52_0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aab46b52_0_2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aab46b52_0_2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3646ecc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3646ecc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3646ecc1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3646ecc1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3646ecc1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3646ecc1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3646ecc1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3646ecc1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274E1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8150" y="158150"/>
            <a:ext cx="8862900" cy="479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rgbClr val="274E1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74E1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74E1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74E1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74E1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74E1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74E1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74E1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74E13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pload.wikimedia.org/wikipedia/commons/6/6c/Simon_Willison_%282929211382%29_%28cropped%29.jpg" TargetMode="External"/><Relationship Id="rId4" Type="http://schemas.openxmlformats.org/officeDocument/2006/relationships/image" Target="../media/image20.jpg"/><Relationship Id="rId5" Type="http://schemas.openxmlformats.org/officeDocument/2006/relationships/image" Target="../media/image13.jp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3">
            <a:alphaModFix/>
          </a:blip>
          <a:srcRect b="19" l="0" r="0" t="9"/>
          <a:stretch/>
        </p:blipFill>
        <p:spPr>
          <a:xfrm>
            <a:off x="107300" y="139600"/>
            <a:ext cx="8874000" cy="49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1073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Un Full Web Stack Framework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07300" y="4748075"/>
            <a:ext cx="6940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Regular"/>
                <a:ea typeface="Roboto Slab Regular"/>
                <a:cs typeface="Roboto Slab Regular"/>
                <a:sym typeface="Roboto Slab Regular"/>
              </a:rPr>
              <a:t>Andrés Sánchez - Diego Velásquez - Rodrigo Venegas - María Venegas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7212800" y="4748075"/>
            <a:ext cx="1745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Regular"/>
                <a:ea typeface="Roboto Slab Regular"/>
                <a:cs typeface="Roboto Slab Regular"/>
                <a:sym typeface="Roboto Slab Regular"/>
              </a:rPr>
              <a:t>Verano 2019-2020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Ventajas y Desventajas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0" y="288900"/>
            <a:ext cx="3304500" cy="7911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" sz="36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plicaciones</a:t>
            </a:r>
            <a:endParaRPr b="1" sz="3600"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50" y="2365750"/>
            <a:ext cx="2212888" cy="7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6476" y="2341626"/>
            <a:ext cx="685875" cy="6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800" y="1647225"/>
            <a:ext cx="2434825" cy="5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1075" y="288903"/>
            <a:ext cx="2593598" cy="9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0838" y="2418363"/>
            <a:ext cx="2057625" cy="6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2158" y="3967049"/>
            <a:ext cx="685875" cy="6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0488" y="3774730"/>
            <a:ext cx="2866051" cy="38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89019" y="3878750"/>
            <a:ext cx="1031669" cy="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375409" y="1165325"/>
            <a:ext cx="1144175" cy="1115100"/>
          </a:xfrm>
          <a:custGeom>
            <a:rect b="b" l="l" r="r" t="t"/>
            <a:pathLst>
              <a:path extrusionOk="0" h="44604" w="45767">
                <a:moveTo>
                  <a:pt x="23560" y="0"/>
                </a:moveTo>
                <a:cubicBezTo>
                  <a:pt x="27177" y="1540"/>
                  <a:pt x="48876" y="4621"/>
                  <a:pt x="45259" y="9242"/>
                </a:cubicBezTo>
                <a:cubicBezTo>
                  <a:pt x="41643" y="13863"/>
                  <a:pt x="8023" y="21833"/>
                  <a:pt x="1861" y="27727"/>
                </a:cubicBezTo>
                <a:cubicBezTo>
                  <a:pt x="-4300" y="33621"/>
                  <a:pt x="7219" y="41791"/>
                  <a:pt x="8290" y="44604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27"/>
          <p:cNvSpPr/>
          <p:nvPr/>
        </p:nvSpPr>
        <p:spPr>
          <a:xfrm>
            <a:off x="3234775" y="330908"/>
            <a:ext cx="1416475" cy="221625"/>
          </a:xfrm>
          <a:custGeom>
            <a:rect b="b" l="l" r="r" t="t"/>
            <a:pathLst>
              <a:path extrusionOk="0" h="8865" w="56659">
                <a:moveTo>
                  <a:pt x="0" y="828"/>
                </a:moveTo>
                <a:cubicBezTo>
                  <a:pt x="3550" y="1699"/>
                  <a:pt x="16408" y="6186"/>
                  <a:pt x="21297" y="6052"/>
                </a:cubicBezTo>
                <a:cubicBezTo>
                  <a:pt x="26186" y="5918"/>
                  <a:pt x="23440" y="-444"/>
                  <a:pt x="29334" y="25"/>
                </a:cubicBezTo>
                <a:cubicBezTo>
                  <a:pt x="35228" y="494"/>
                  <a:pt x="52105" y="7392"/>
                  <a:pt x="56659" y="8865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Google Shape;165;p27"/>
          <p:cNvSpPr/>
          <p:nvPr/>
        </p:nvSpPr>
        <p:spPr>
          <a:xfrm>
            <a:off x="81625" y="380275"/>
            <a:ext cx="3273700" cy="988300"/>
          </a:xfrm>
          <a:custGeom>
            <a:rect b="b" l="l" r="r" t="t"/>
            <a:pathLst>
              <a:path extrusionOk="0" h="39532" w="130948">
                <a:moveTo>
                  <a:pt x="0" y="30540"/>
                </a:moveTo>
                <a:cubicBezTo>
                  <a:pt x="16743" y="30540"/>
                  <a:pt x="78894" y="29268"/>
                  <a:pt x="100459" y="30540"/>
                </a:cubicBezTo>
                <a:cubicBezTo>
                  <a:pt x="122024" y="31813"/>
                  <a:pt x="124971" y="43265"/>
                  <a:pt x="129391" y="38175"/>
                </a:cubicBezTo>
                <a:cubicBezTo>
                  <a:pt x="133811" y="33085"/>
                  <a:pt x="127382" y="6363"/>
                  <a:pt x="126980" y="0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dashDot"/>
            <a:round/>
            <a:headEnd len="med" w="med" type="none"/>
            <a:tailEnd len="med" w="med" type="none"/>
          </a:ln>
        </p:spPr>
      </p:sp>
      <p:sp>
        <p:nvSpPr>
          <p:cNvPr id="166" name="Google Shape;166;p27"/>
          <p:cNvSpPr/>
          <p:nvPr/>
        </p:nvSpPr>
        <p:spPr>
          <a:xfrm>
            <a:off x="3142250" y="1368575"/>
            <a:ext cx="1509000" cy="1677525"/>
          </a:xfrm>
          <a:custGeom>
            <a:rect b="b" l="l" r="r" t="t"/>
            <a:pathLst>
              <a:path extrusionOk="0" h="67101" w="60360">
                <a:moveTo>
                  <a:pt x="0" y="0"/>
                </a:moveTo>
                <a:cubicBezTo>
                  <a:pt x="5506" y="2753"/>
                  <a:pt x="25386" y="5996"/>
                  <a:pt x="33035" y="16518"/>
                </a:cubicBezTo>
                <a:cubicBezTo>
                  <a:pt x="40684" y="27040"/>
                  <a:pt x="41340" y="55094"/>
                  <a:pt x="45894" y="63131"/>
                </a:cubicBezTo>
                <a:cubicBezTo>
                  <a:pt x="50448" y="71168"/>
                  <a:pt x="57949" y="64471"/>
                  <a:pt x="60360" y="64739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Google Shape;167;p27"/>
          <p:cNvSpPr/>
          <p:nvPr/>
        </p:nvSpPr>
        <p:spPr>
          <a:xfrm>
            <a:off x="3455800" y="984500"/>
            <a:ext cx="2109625" cy="652975"/>
          </a:xfrm>
          <a:custGeom>
            <a:rect b="b" l="l" r="r" t="t"/>
            <a:pathLst>
              <a:path extrusionOk="0" h="26119" w="84385">
                <a:moveTo>
                  <a:pt x="0" y="0"/>
                </a:moveTo>
                <a:cubicBezTo>
                  <a:pt x="7434" y="2679"/>
                  <a:pt x="33888" y="13394"/>
                  <a:pt x="44603" y="16073"/>
                </a:cubicBezTo>
                <a:cubicBezTo>
                  <a:pt x="55319" y="18752"/>
                  <a:pt x="57663" y="14399"/>
                  <a:pt x="64293" y="16073"/>
                </a:cubicBezTo>
                <a:cubicBezTo>
                  <a:pt x="70923" y="17747"/>
                  <a:pt x="81036" y="24445"/>
                  <a:pt x="84385" y="26119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Google Shape;168;p27"/>
          <p:cNvSpPr/>
          <p:nvPr/>
        </p:nvSpPr>
        <p:spPr>
          <a:xfrm>
            <a:off x="70167" y="243618"/>
            <a:ext cx="3164150" cy="188350"/>
          </a:xfrm>
          <a:custGeom>
            <a:rect b="b" l="l" r="r" t="t"/>
            <a:pathLst>
              <a:path extrusionOk="0" h="7534" w="126566">
                <a:moveTo>
                  <a:pt x="389" y="7534"/>
                </a:moveTo>
                <a:cubicBezTo>
                  <a:pt x="1996" y="6463"/>
                  <a:pt x="-5036" y="2311"/>
                  <a:pt x="10033" y="1105"/>
                </a:cubicBezTo>
                <a:cubicBezTo>
                  <a:pt x="25102" y="-100"/>
                  <a:pt x="71380" y="-101"/>
                  <a:pt x="90802" y="301"/>
                </a:cubicBezTo>
                <a:cubicBezTo>
                  <a:pt x="110224" y="703"/>
                  <a:pt x="120605" y="2980"/>
                  <a:pt x="126566" y="3516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dashDot"/>
            <a:round/>
            <a:headEnd len="med" w="med" type="none"/>
            <a:tailEnd len="med" w="med" type="none"/>
          </a:ln>
        </p:spPr>
      </p:sp>
      <p:sp>
        <p:nvSpPr>
          <p:cNvPr id="169" name="Google Shape;169;p27"/>
          <p:cNvSpPr/>
          <p:nvPr/>
        </p:nvSpPr>
        <p:spPr>
          <a:xfrm>
            <a:off x="4560850" y="401825"/>
            <a:ext cx="2340675" cy="753450"/>
          </a:xfrm>
          <a:custGeom>
            <a:rect b="b" l="l" r="r" t="t"/>
            <a:pathLst>
              <a:path extrusionOk="0" h="30138" w="93627">
                <a:moveTo>
                  <a:pt x="10849" y="0"/>
                </a:moveTo>
                <a:lnTo>
                  <a:pt x="0" y="10046"/>
                </a:lnTo>
                <a:lnTo>
                  <a:pt x="0" y="29736"/>
                </a:lnTo>
                <a:lnTo>
                  <a:pt x="93627" y="30138"/>
                </a:lnTo>
                <a:lnTo>
                  <a:pt x="93225" y="2813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0" name="Google Shape;170;p27"/>
          <p:cNvSpPr/>
          <p:nvPr/>
        </p:nvSpPr>
        <p:spPr>
          <a:xfrm>
            <a:off x="221000" y="2310550"/>
            <a:ext cx="2893225" cy="753450"/>
          </a:xfrm>
          <a:custGeom>
            <a:rect b="b" l="l" r="r" t="t"/>
            <a:pathLst>
              <a:path extrusionOk="0" h="30138" w="115729">
                <a:moveTo>
                  <a:pt x="0" y="0"/>
                </a:moveTo>
                <a:lnTo>
                  <a:pt x="111309" y="2411"/>
                </a:lnTo>
                <a:lnTo>
                  <a:pt x="115729" y="25316"/>
                </a:lnTo>
                <a:lnTo>
                  <a:pt x="804" y="30138"/>
                </a:lnTo>
              </a:path>
            </a:pathLst>
          </a:cu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1" name="Google Shape;171;p27"/>
          <p:cNvSpPr/>
          <p:nvPr/>
        </p:nvSpPr>
        <p:spPr>
          <a:xfrm>
            <a:off x="5394650" y="1506875"/>
            <a:ext cx="3053950" cy="904150"/>
          </a:xfrm>
          <a:custGeom>
            <a:rect b="b" l="l" r="r" t="t"/>
            <a:pathLst>
              <a:path extrusionOk="0" h="36166" w="122158">
                <a:moveTo>
                  <a:pt x="17279" y="0"/>
                </a:moveTo>
                <a:lnTo>
                  <a:pt x="0" y="14065"/>
                </a:lnTo>
                <a:lnTo>
                  <a:pt x="3215" y="33353"/>
                </a:lnTo>
                <a:lnTo>
                  <a:pt x="122158" y="36166"/>
                </a:lnTo>
                <a:lnTo>
                  <a:pt x="119345" y="4421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2" name="Google Shape;172;p27"/>
          <p:cNvSpPr/>
          <p:nvPr/>
        </p:nvSpPr>
        <p:spPr>
          <a:xfrm>
            <a:off x="4510600" y="2441150"/>
            <a:ext cx="2159875" cy="723300"/>
          </a:xfrm>
          <a:custGeom>
            <a:rect b="b" l="l" r="r" t="t"/>
            <a:pathLst>
              <a:path extrusionOk="0" h="28932" w="86395">
                <a:moveTo>
                  <a:pt x="0" y="4822"/>
                </a:moveTo>
                <a:lnTo>
                  <a:pt x="11252" y="28932"/>
                </a:lnTo>
                <a:lnTo>
                  <a:pt x="86395" y="25316"/>
                </a:lnTo>
                <a:lnTo>
                  <a:pt x="75144" y="0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3" name="Google Shape;173;p27"/>
          <p:cNvSpPr/>
          <p:nvPr/>
        </p:nvSpPr>
        <p:spPr>
          <a:xfrm>
            <a:off x="1519575" y="3244825"/>
            <a:ext cx="5324325" cy="1521475"/>
          </a:xfrm>
          <a:custGeom>
            <a:rect b="b" l="l" r="r" t="t"/>
            <a:pathLst>
              <a:path extrusionOk="0" h="60859" w="212973">
                <a:moveTo>
                  <a:pt x="0" y="16255"/>
                </a:moveTo>
                <a:lnTo>
                  <a:pt x="0" y="60859"/>
                </a:lnTo>
                <a:lnTo>
                  <a:pt x="212973" y="60859"/>
                </a:lnTo>
                <a:lnTo>
                  <a:pt x="196899" y="14648"/>
                </a:lnTo>
                <a:lnTo>
                  <a:pt x="103568" y="15270"/>
                </a:lnTo>
                <a:lnTo>
                  <a:pt x="93924" y="0"/>
                </a:lnTo>
                <a:lnTo>
                  <a:pt x="87093" y="14466"/>
                </a:lnTo>
                <a:close/>
              </a:path>
            </a:pathLst>
          </a:custGeom>
          <a:noFill/>
          <a:ln cap="flat" cmpd="sng" w="38100">
            <a:solidFill>
              <a:srgbClr val="38761D"/>
            </a:solidFill>
            <a:prstDash val="dash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6/6c/Simon_Willison_%282929211382%29_%28cropped%29.jpg" id="82" name="Google Shape;82;p18">
            <a:hlinkClick r:id="rId3"/>
          </p:cNvPr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6526425" y="1222675"/>
            <a:ext cx="1942800" cy="2236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5">
            <a:alphaModFix amt="87000"/>
          </a:blip>
          <a:srcRect b="4496" l="4221" r="4212" t="4487"/>
          <a:stretch/>
        </p:blipFill>
        <p:spPr>
          <a:xfrm>
            <a:off x="814300" y="1390950"/>
            <a:ext cx="2105700" cy="236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68675"/>
            <a:ext cx="3199200" cy="9540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Historia</a:t>
            </a:r>
            <a:endParaRPr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919000" y="4244325"/>
            <a:ext cx="7992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9999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Adrian Holovaty                                    Simon Willison</a:t>
            </a:r>
            <a:endParaRPr sz="2400"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3588" y="13909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0" y="297525"/>
            <a:ext cx="5445900" cy="7593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Principales Características</a:t>
            </a:r>
            <a:endParaRPr sz="3000"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26715">
            <a:off x="965691" y="1890958"/>
            <a:ext cx="1219169" cy="1080855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00987">
            <a:off x="6773534" y="1742125"/>
            <a:ext cx="1638982" cy="1090653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925" y="1390250"/>
            <a:ext cx="1264100" cy="12641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6500" y="1602846"/>
            <a:ext cx="1536350" cy="838928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9955" y="3360857"/>
            <a:ext cx="1264099" cy="1141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11126" r="11118" t="0"/>
          <a:stretch/>
        </p:blipFill>
        <p:spPr>
          <a:xfrm>
            <a:off x="255950" y="143975"/>
            <a:ext cx="8562302" cy="48162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20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15950" y="1405700"/>
            <a:ext cx="38103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Filosofías de Diseño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15950" y="2077950"/>
            <a:ext cx="3477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Loose coupling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15950" y="2686950"/>
            <a:ext cx="30714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DRY (Dont Repeat Yourself!)</a:t>
            </a:r>
            <a:endParaRPr sz="2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60575" y="3837125"/>
            <a:ext cx="35748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Explícito es mejor que implícito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0" y="288900"/>
            <a:ext cx="3304500" cy="7911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Arquitectura</a:t>
            </a:r>
            <a:endParaRPr b="1" sz="3600"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384375" y="1510400"/>
            <a:ext cx="2035800" cy="18756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ORM</a:t>
            </a:r>
            <a:endParaRPr sz="36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5538725" y="1510400"/>
            <a:ext cx="2035800" cy="18756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MTV</a:t>
            </a:r>
            <a:endParaRPr sz="36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4199725" y="3208900"/>
            <a:ext cx="1442700" cy="1361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2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946525" y="3641675"/>
            <a:ext cx="1383300" cy="12903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7633950" y="3268150"/>
            <a:ext cx="1265700" cy="12426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sz="2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946525" y="4022625"/>
            <a:ext cx="152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Template</a:t>
            </a:r>
            <a:endParaRPr sz="2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8" name="Google Shape;118;p21"/>
          <p:cNvCxnSpPr>
            <a:stCxn id="114" idx="7"/>
            <a:endCxn id="113" idx="3"/>
          </p:cNvCxnSpPr>
          <p:nvPr/>
        </p:nvCxnSpPr>
        <p:spPr>
          <a:xfrm flipH="1" rot="10800000">
            <a:off x="5431146" y="3111228"/>
            <a:ext cx="405600" cy="2970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>
            <a:stCxn id="115" idx="0"/>
            <a:endCxn id="113" idx="4"/>
          </p:cNvCxnSpPr>
          <p:nvPr/>
        </p:nvCxnSpPr>
        <p:spPr>
          <a:xfrm rot="10800000">
            <a:off x="6556575" y="3386075"/>
            <a:ext cx="81600" cy="2556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>
            <a:stCxn id="116" idx="1"/>
            <a:endCxn id="113" idx="5"/>
          </p:cNvCxnSpPr>
          <p:nvPr/>
        </p:nvCxnSpPr>
        <p:spPr>
          <a:xfrm rot="10800000">
            <a:off x="7276307" y="3111425"/>
            <a:ext cx="543000" cy="3387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0" y="288900"/>
            <a:ext cx="3304500" cy="7911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b="1" sz="3600"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323450"/>
            <a:ext cx="72199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0" y="288900"/>
            <a:ext cx="3304500" cy="7911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b="1" sz="3600"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376525"/>
            <a:ext cx="54864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ctrTitle"/>
          </p:nvPr>
        </p:nvSpPr>
        <p:spPr>
          <a:xfrm>
            <a:off x="0" y="288900"/>
            <a:ext cx="3304500" cy="7911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Template</a:t>
            </a:r>
            <a:endParaRPr b="1" sz="3600"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852" r="0" t="0"/>
          <a:stretch/>
        </p:blipFill>
        <p:spPr>
          <a:xfrm>
            <a:off x="190000" y="1899975"/>
            <a:ext cx="8764000" cy="11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0" y="288900"/>
            <a:ext cx="3304500" cy="7911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74E13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b="1" sz="3600">
              <a:solidFill>
                <a:srgbClr val="274E1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4925"/>
            <a:ext cx="8839201" cy="237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