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5EA"/>
    <a:srgbClr val="F61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8E69-8954-4AE1-8F6C-75FF9105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6CB3E-D9DD-4CE0-B5DD-71609880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DE90-D1C9-4B82-A7D9-888B7D27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07/07/2020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9AD82-B19A-4E07-856B-C1679231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0259-0BFE-4197-84DC-C670A0D2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045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C7F4-5657-4E12-8B82-3BFCB45A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10BA2-597B-4330-BF1F-E7EEFDDC0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5BDB-35BF-40AB-BC06-B9354285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07/07/2020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6CF95-5AE4-4838-ACCB-FEC0C2F0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A107-0373-4647-A91E-F27FBEF0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20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B268F-DD01-4951-830A-4D38EC03E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AC317-2724-4865-AA8F-3389CA262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CAF4-EECE-459E-AC4B-71167C35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07/07/2020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965A-DAD6-4B8F-8A4D-3EABB9E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0CACF-2A02-4D88-ADCE-D7D756E4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823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44BE-C56B-4D81-9080-3134E9E6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C25A-C6C3-42DD-A8C3-4D228E9D1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2A46-CAC3-4CAD-A83F-F1E0906D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07/07/2020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E8AA-81D8-4DAB-A0E1-C55BC359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19E9-07FE-4AED-B8CB-94D2E6D4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325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5620-7B35-4EB8-9D3F-2D0BECFC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449C1-9871-4E68-92A9-0D1E1E76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D374-B976-421D-A6E0-C6428FB3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07/07/2020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942B8-A33D-4F00-9BD7-76D43A32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D932-A3C2-4491-913C-D2DD154B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97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8A7E-EBCD-4DE7-A766-C7F57B99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9C48-0EAD-4240-902C-0ECEC4C8F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96895-9A97-47A6-986C-B491F715B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ECA67-3FB5-4B2D-B8FA-E4F287AC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07/07/2020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C6668-1378-4DBD-887C-EDBE81C3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B54A-215D-4494-A2F7-4D5C0EE2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137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5EB2-1830-428C-B77C-86FDB2D0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444FA-FAFE-450A-82AE-7D3DD859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4ED4F-611E-40CD-AF2B-44645698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FAB81-3E8C-40E4-A92C-990404B4D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F3914-19FC-4C08-9A5B-AAF92437E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71188-048C-4BAC-A423-85084917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07/07/2020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4FEDB-FC55-4038-8BE6-5159BAA5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AA95A-D3AD-404A-A462-B6CFAA02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32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7FD4-CDBC-4BCE-8EDC-EDF71AAE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F068B-C0AC-479E-8CFD-617F6C86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07/07/2020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97278-E592-461D-895C-321F08A8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3610B-8211-4E38-BCBB-4583E0A6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915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C2A9B-9B73-4454-B689-B8CCAA91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07/07/2020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6405A-9510-4A3D-9053-AF4069F6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5AF09-0FA7-4959-9D7A-0A6EA570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128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3D8D-BAE4-4416-AFDB-6BF60BED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D734-52FD-4619-B933-8898385EA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8D1C6-08D0-48AC-836E-93725F47D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E50E9-FD94-4384-85BA-7FFEA482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07/07/2020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5EE2D-4BBF-4C85-B5A9-4D87679C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2FF6F-F5CA-463F-AE5E-11D72B3E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82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9914-96EF-4DC9-9D3B-EEEE3009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43252-4F0F-425D-A222-3421C7CC6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A8FBA-6C1F-4F95-AD73-F46C589AC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5ACD6-A77F-4993-A4C2-DB4E3D7B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07/07/2020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31AAD-0D4F-42FC-86A4-BFFD8B59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21933-1C41-4887-9D86-CAC2A4EA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429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EDDB5-302F-45C2-89A1-DC8D0742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E355-A8CB-4C9F-9DB3-107E40721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AE6A-70CB-4F3F-AFCD-6AB77A05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9946A-E71F-4F8C-B81D-EA9D8A89FC90}" type="datetimeFigureOut">
              <a:rPr lang="en-PH" smtClean="0"/>
              <a:t>07/07/2020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6F7FB-A510-499D-839E-7C42007A1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9D3C-BE7E-4F76-A320-03A02AC58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56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D1FEA-79A5-4DEB-B970-4D38AF836377}"/>
              </a:ext>
            </a:extLst>
          </p:cNvPr>
          <p:cNvSpPr/>
          <p:nvPr/>
        </p:nvSpPr>
        <p:spPr>
          <a:xfrm>
            <a:off x="1482571" y="878892"/>
            <a:ext cx="2672178" cy="76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6C681-2185-4A7C-80F1-4EB8EBBCB35F}"/>
              </a:ext>
            </a:extLst>
          </p:cNvPr>
          <p:cNvSpPr txBox="1"/>
          <p:nvPr/>
        </p:nvSpPr>
        <p:spPr>
          <a:xfrm>
            <a:off x="1747277" y="1060576"/>
            <a:ext cx="21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Student Admission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E665EC-7147-49FF-BDC0-FBD1FD405502}"/>
              </a:ext>
            </a:extLst>
          </p:cNvPr>
          <p:cNvCxnSpPr>
            <a:stCxn id="4" idx="1"/>
          </p:cNvCxnSpPr>
          <p:nvPr/>
        </p:nvCxnSpPr>
        <p:spPr>
          <a:xfrm flipH="1">
            <a:off x="1127464" y="1260631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6882A3-58AA-4B53-8E71-A8F07C8EF0DF}"/>
              </a:ext>
            </a:extLst>
          </p:cNvPr>
          <p:cNvCxnSpPr>
            <a:cxnSpLocks/>
          </p:cNvCxnSpPr>
          <p:nvPr/>
        </p:nvCxnSpPr>
        <p:spPr>
          <a:xfrm flipH="1">
            <a:off x="1127464" y="924760"/>
            <a:ext cx="1" cy="100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6A2BE3-A130-42FB-A1F3-4B98B720D256}"/>
              </a:ext>
            </a:extLst>
          </p:cNvPr>
          <p:cNvCxnSpPr/>
          <p:nvPr/>
        </p:nvCxnSpPr>
        <p:spPr>
          <a:xfrm flipH="1">
            <a:off x="772356" y="924760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C8C6C1-96A3-4EA5-9516-092B8C76D68F}"/>
              </a:ext>
            </a:extLst>
          </p:cNvPr>
          <p:cNvCxnSpPr/>
          <p:nvPr/>
        </p:nvCxnSpPr>
        <p:spPr>
          <a:xfrm flipH="1">
            <a:off x="772356" y="1260631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C27C1-6E6F-464E-8C84-79709D283A1A}"/>
              </a:ext>
            </a:extLst>
          </p:cNvPr>
          <p:cNvCxnSpPr/>
          <p:nvPr/>
        </p:nvCxnSpPr>
        <p:spPr>
          <a:xfrm flipH="1">
            <a:off x="772356" y="1596502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45E8E3-E1E4-4DE7-BE6C-2548B884BC1F}"/>
              </a:ext>
            </a:extLst>
          </p:cNvPr>
          <p:cNvCxnSpPr/>
          <p:nvPr/>
        </p:nvCxnSpPr>
        <p:spPr>
          <a:xfrm flipH="1">
            <a:off x="772356" y="1932373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924ABF-9A56-4126-9E81-A2B172A68305}"/>
              </a:ext>
            </a:extLst>
          </p:cNvPr>
          <p:cNvSpPr txBox="1"/>
          <p:nvPr/>
        </p:nvSpPr>
        <p:spPr>
          <a:xfrm>
            <a:off x="1" y="775885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Elem Form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09ABD5-99A8-42DC-A31C-988310BBC7EE}"/>
              </a:ext>
            </a:extLst>
          </p:cNvPr>
          <p:cNvSpPr txBox="1"/>
          <p:nvPr/>
        </p:nvSpPr>
        <p:spPr>
          <a:xfrm>
            <a:off x="0" y="1156580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Jr High 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E527F-40D8-404F-BC07-9AA9C860B0D3}"/>
              </a:ext>
            </a:extLst>
          </p:cNvPr>
          <p:cNvSpPr txBox="1"/>
          <p:nvPr/>
        </p:nvSpPr>
        <p:spPr>
          <a:xfrm>
            <a:off x="-30681" y="1460686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Sr High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D0A2AE-CD49-4863-A775-29FE4889F816}"/>
              </a:ext>
            </a:extLst>
          </p:cNvPr>
          <p:cNvSpPr txBox="1"/>
          <p:nvPr/>
        </p:nvSpPr>
        <p:spPr>
          <a:xfrm>
            <a:off x="-30456" y="179647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College Form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B80E96-7552-474F-A944-E86B8E6C8A71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2809184" y="1645590"/>
            <a:ext cx="9476" cy="115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7D8CA568-6640-4E46-8E3F-37CEE30F5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82" y="44390"/>
            <a:ext cx="665758" cy="62771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BE58A-9BE8-49B5-BCE3-0C978CAE695A}"/>
              </a:ext>
            </a:extLst>
          </p:cNvPr>
          <p:cNvCxnSpPr>
            <a:cxnSpLocks/>
          </p:cNvCxnSpPr>
          <p:nvPr/>
        </p:nvCxnSpPr>
        <p:spPr>
          <a:xfrm>
            <a:off x="2780223" y="704861"/>
            <a:ext cx="0" cy="193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B49B2D-06C4-4DED-8D34-D75FA5875A49}"/>
              </a:ext>
            </a:extLst>
          </p:cNvPr>
          <p:cNvSpPr/>
          <p:nvPr/>
        </p:nvSpPr>
        <p:spPr>
          <a:xfrm>
            <a:off x="1482571" y="2825406"/>
            <a:ext cx="2672178" cy="7634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4145273" y="44390"/>
            <a:ext cx="3901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For NVAC Requirements ONLY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F79212-9217-4C7D-96A8-46EA00109262}"/>
              </a:ext>
            </a:extLst>
          </p:cNvPr>
          <p:cNvSpPr txBox="1"/>
          <p:nvPr/>
        </p:nvSpPr>
        <p:spPr>
          <a:xfrm>
            <a:off x="1720678" y="2916984"/>
            <a:ext cx="2278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Link to Google Form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B390E3-9323-4BFD-AAAF-6B69C51035EE}"/>
              </a:ext>
            </a:extLst>
          </p:cNvPr>
          <p:cNvCxnSpPr/>
          <p:nvPr/>
        </p:nvCxnSpPr>
        <p:spPr>
          <a:xfrm flipH="1">
            <a:off x="1139553" y="3301403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09CBB7-6D4A-43AD-A740-9B674544357F}"/>
              </a:ext>
            </a:extLst>
          </p:cNvPr>
          <p:cNvCxnSpPr>
            <a:cxnSpLocks/>
          </p:cNvCxnSpPr>
          <p:nvPr/>
        </p:nvCxnSpPr>
        <p:spPr>
          <a:xfrm flipH="1">
            <a:off x="1139553" y="2965532"/>
            <a:ext cx="1" cy="100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1BA439-FFDF-4E25-94AC-68B2DBC1BF95}"/>
              </a:ext>
            </a:extLst>
          </p:cNvPr>
          <p:cNvCxnSpPr/>
          <p:nvPr/>
        </p:nvCxnSpPr>
        <p:spPr>
          <a:xfrm flipH="1">
            <a:off x="784445" y="2965532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CF5C07-7D04-4CA3-8786-4B46F750AD2C}"/>
              </a:ext>
            </a:extLst>
          </p:cNvPr>
          <p:cNvCxnSpPr/>
          <p:nvPr/>
        </p:nvCxnSpPr>
        <p:spPr>
          <a:xfrm flipH="1">
            <a:off x="784445" y="3301403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85FFA8-F611-4D9D-A19B-FCDE93FC9967}"/>
              </a:ext>
            </a:extLst>
          </p:cNvPr>
          <p:cNvCxnSpPr/>
          <p:nvPr/>
        </p:nvCxnSpPr>
        <p:spPr>
          <a:xfrm flipH="1">
            <a:off x="784445" y="3637274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F0AAA2-5CAF-4C9B-9838-DC5A25DB2BC6}"/>
              </a:ext>
            </a:extLst>
          </p:cNvPr>
          <p:cNvCxnSpPr/>
          <p:nvPr/>
        </p:nvCxnSpPr>
        <p:spPr>
          <a:xfrm flipH="1">
            <a:off x="784445" y="3973145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AAA5141-9842-4A54-96A1-EC6247D0BE2F}"/>
              </a:ext>
            </a:extLst>
          </p:cNvPr>
          <p:cNvSpPr txBox="1"/>
          <p:nvPr/>
        </p:nvSpPr>
        <p:spPr>
          <a:xfrm>
            <a:off x="12090" y="281665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Elem Form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2594E7-36E0-46AC-8706-814B864B715F}"/>
              </a:ext>
            </a:extLst>
          </p:cNvPr>
          <p:cNvSpPr txBox="1"/>
          <p:nvPr/>
        </p:nvSpPr>
        <p:spPr>
          <a:xfrm>
            <a:off x="12089" y="3197352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Jr High Form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92359E-4523-43E7-A71D-B89F601F220B}"/>
              </a:ext>
            </a:extLst>
          </p:cNvPr>
          <p:cNvSpPr txBox="1"/>
          <p:nvPr/>
        </p:nvSpPr>
        <p:spPr>
          <a:xfrm>
            <a:off x="-18592" y="350145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Sr High 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EC543A-DD57-43B7-8AFB-5E1E43864BDA}"/>
              </a:ext>
            </a:extLst>
          </p:cNvPr>
          <p:cNvSpPr txBox="1"/>
          <p:nvPr/>
        </p:nvSpPr>
        <p:spPr>
          <a:xfrm>
            <a:off x="-18367" y="383724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College Form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886D20-B021-4723-9D31-7C64ED465A3E}"/>
              </a:ext>
            </a:extLst>
          </p:cNvPr>
          <p:cNvSpPr txBox="1"/>
          <p:nvPr/>
        </p:nvSpPr>
        <p:spPr>
          <a:xfrm>
            <a:off x="2262945" y="591592"/>
            <a:ext cx="133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Student Applicant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5EF86B-A18D-41C8-A20B-02E413FE77F2}"/>
              </a:ext>
            </a:extLst>
          </p:cNvPr>
          <p:cNvSpPr/>
          <p:nvPr/>
        </p:nvSpPr>
        <p:spPr>
          <a:xfrm>
            <a:off x="1348908" y="685066"/>
            <a:ext cx="433648" cy="430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1FE25C-874C-470B-B10F-F713EE7D2E13}"/>
              </a:ext>
            </a:extLst>
          </p:cNvPr>
          <p:cNvSpPr/>
          <p:nvPr/>
        </p:nvSpPr>
        <p:spPr>
          <a:xfrm>
            <a:off x="1287030" y="2564821"/>
            <a:ext cx="433648" cy="430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343C3C-2BCE-4F68-BBC3-36CAAB44E38F}"/>
              </a:ext>
            </a:extLst>
          </p:cNvPr>
          <p:cNvSpPr txBox="1"/>
          <p:nvPr/>
        </p:nvSpPr>
        <p:spPr>
          <a:xfrm>
            <a:off x="1996683" y="3254783"/>
            <a:ext cx="159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(Enrollment FORM)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58A620-FADB-4DB5-B0A9-026D40DA9400}"/>
              </a:ext>
            </a:extLst>
          </p:cNvPr>
          <p:cNvSpPr/>
          <p:nvPr/>
        </p:nvSpPr>
        <p:spPr>
          <a:xfrm>
            <a:off x="1473095" y="4140423"/>
            <a:ext cx="2672178" cy="7634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F379DE-9A90-4A7C-9E0E-B49A480727A8}"/>
              </a:ext>
            </a:extLst>
          </p:cNvPr>
          <p:cNvSpPr/>
          <p:nvPr/>
        </p:nvSpPr>
        <p:spPr>
          <a:xfrm>
            <a:off x="1277554" y="3879838"/>
            <a:ext cx="433648" cy="430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2EBC30-4B5D-4EA2-A782-CA49B62B081D}"/>
              </a:ext>
            </a:extLst>
          </p:cNvPr>
          <p:cNvSpPr txBox="1"/>
          <p:nvPr/>
        </p:nvSpPr>
        <p:spPr>
          <a:xfrm>
            <a:off x="2230938" y="4322107"/>
            <a:ext cx="109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Payment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134F9A-0FE1-4946-93F6-8A78AD8533D2}"/>
              </a:ext>
            </a:extLst>
          </p:cNvPr>
          <p:cNvCxnSpPr>
            <a:cxnSpLocks/>
          </p:cNvCxnSpPr>
          <p:nvPr/>
        </p:nvCxnSpPr>
        <p:spPr>
          <a:xfrm>
            <a:off x="2792061" y="3580568"/>
            <a:ext cx="0" cy="55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949226E-B863-40B4-BEE8-BEF60AFA4723}"/>
              </a:ext>
            </a:extLst>
          </p:cNvPr>
          <p:cNvSpPr/>
          <p:nvPr/>
        </p:nvSpPr>
        <p:spPr>
          <a:xfrm>
            <a:off x="1473095" y="5456319"/>
            <a:ext cx="2672178" cy="7634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E98E013-B46C-47E9-8555-0F543646BE4D}"/>
              </a:ext>
            </a:extLst>
          </p:cNvPr>
          <p:cNvSpPr/>
          <p:nvPr/>
        </p:nvSpPr>
        <p:spPr>
          <a:xfrm>
            <a:off x="1277554" y="5195734"/>
            <a:ext cx="433648" cy="430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472AC1-E438-4E71-B6D7-A0BA505DFF55}"/>
              </a:ext>
            </a:extLst>
          </p:cNvPr>
          <p:cNvSpPr txBox="1"/>
          <p:nvPr/>
        </p:nvSpPr>
        <p:spPr>
          <a:xfrm>
            <a:off x="2014820" y="5620247"/>
            <a:ext cx="1557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Confirmation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EE1D73-1FAE-4936-8D47-E877EBDB0862}"/>
              </a:ext>
            </a:extLst>
          </p:cNvPr>
          <p:cNvCxnSpPr>
            <a:cxnSpLocks/>
          </p:cNvCxnSpPr>
          <p:nvPr/>
        </p:nvCxnSpPr>
        <p:spPr>
          <a:xfrm>
            <a:off x="2777298" y="4903901"/>
            <a:ext cx="0" cy="55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1EF4ABC-CFE6-4971-844D-8F1651484C9C}"/>
              </a:ext>
            </a:extLst>
          </p:cNvPr>
          <p:cNvCxnSpPr>
            <a:cxnSpLocks/>
          </p:cNvCxnSpPr>
          <p:nvPr/>
        </p:nvCxnSpPr>
        <p:spPr>
          <a:xfrm flipH="1">
            <a:off x="4157132" y="5899550"/>
            <a:ext cx="15420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30EE100-993E-44C7-86F7-583CA24CB94E}"/>
              </a:ext>
            </a:extLst>
          </p:cNvPr>
          <p:cNvCxnSpPr>
            <a:cxnSpLocks/>
          </p:cNvCxnSpPr>
          <p:nvPr/>
        </p:nvCxnSpPr>
        <p:spPr>
          <a:xfrm flipH="1">
            <a:off x="4136974" y="1439770"/>
            <a:ext cx="156224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152EFA5-28BA-4683-B83E-65F72D53AC8E}"/>
              </a:ext>
            </a:extLst>
          </p:cNvPr>
          <p:cNvCxnSpPr>
            <a:cxnSpLocks/>
          </p:cNvCxnSpPr>
          <p:nvPr/>
        </p:nvCxnSpPr>
        <p:spPr>
          <a:xfrm flipH="1" flipV="1">
            <a:off x="5687942" y="1439771"/>
            <a:ext cx="1206" cy="445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9655CD0-BCDA-4D1B-9E51-D2ABE1C0D161}"/>
              </a:ext>
            </a:extLst>
          </p:cNvPr>
          <p:cNvSpPr txBox="1"/>
          <p:nvPr/>
        </p:nvSpPr>
        <p:spPr>
          <a:xfrm>
            <a:off x="2230204" y="841403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Fill out by student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B4FD0A-098C-4546-A224-7C9A051C3C88}"/>
              </a:ext>
            </a:extLst>
          </p:cNvPr>
          <p:cNvSpPr txBox="1"/>
          <p:nvPr/>
        </p:nvSpPr>
        <p:spPr>
          <a:xfrm>
            <a:off x="2203088" y="2797425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Fill out by student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B56D19-5E74-4F00-88C5-63C0867601E0}"/>
              </a:ext>
            </a:extLst>
          </p:cNvPr>
          <p:cNvSpPr txBox="1"/>
          <p:nvPr/>
        </p:nvSpPr>
        <p:spPr>
          <a:xfrm>
            <a:off x="1790810" y="5462460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Registrar Confirm official student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7997EBE-C4A6-4DA1-ADE3-D6DEF7A790B2}"/>
              </a:ext>
            </a:extLst>
          </p:cNvPr>
          <p:cNvSpPr txBox="1"/>
          <p:nvPr/>
        </p:nvSpPr>
        <p:spPr>
          <a:xfrm>
            <a:off x="2128257" y="4130186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Finance and student</a:t>
            </a:r>
          </a:p>
        </p:txBody>
      </p:sp>
      <p:sp>
        <p:nvSpPr>
          <p:cNvPr id="71" name="Arrow: Striped Right 70">
            <a:extLst>
              <a:ext uri="{FF2B5EF4-FFF2-40B4-BE49-F238E27FC236}">
                <a16:creationId xmlns:a16="http://schemas.microsoft.com/office/drawing/2014/main" id="{4F7F0F90-4A1C-4933-9347-13A9DD7CCCDB}"/>
              </a:ext>
            </a:extLst>
          </p:cNvPr>
          <p:cNvSpPr/>
          <p:nvPr/>
        </p:nvSpPr>
        <p:spPr>
          <a:xfrm rot="5400000">
            <a:off x="2654448" y="3780038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Arrow: Striped Right 71">
            <a:extLst>
              <a:ext uri="{FF2B5EF4-FFF2-40B4-BE49-F238E27FC236}">
                <a16:creationId xmlns:a16="http://schemas.microsoft.com/office/drawing/2014/main" id="{2BD66BD4-F7A0-4A1E-96D1-B1A89FAB6FAE}"/>
              </a:ext>
            </a:extLst>
          </p:cNvPr>
          <p:cNvSpPr/>
          <p:nvPr/>
        </p:nvSpPr>
        <p:spPr>
          <a:xfrm rot="5400000">
            <a:off x="2631441" y="5142838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Arrow: Striped Right 72">
            <a:extLst>
              <a:ext uri="{FF2B5EF4-FFF2-40B4-BE49-F238E27FC236}">
                <a16:creationId xmlns:a16="http://schemas.microsoft.com/office/drawing/2014/main" id="{BE8C5E4C-9CB8-45CF-B100-EEC967778A3D}"/>
              </a:ext>
            </a:extLst>
          </p:cNvPr>
          <p:cNvSpPr/>
          <p:nvPr/>
        </p:nvSpPr>
        <p:spPr>
          <a:xfrm>
            <a:off x="5264832" y="5792748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Arrow: Striped Right 73">
            <a:extLst>
              <a:ext uri="{FF2B5EF4-FFF2-40B4-BE49-F238E27FC236}">
                <a16:creationId xmlns:a16="http://schemas.microsoft.com/office/drawing/2014/main" id="{D8D95639-585D-4F19-BB78-DA2A05BDBDDD}"/>
              </a:ext>
            </a:extLst>
          </p:cNvPr>
          <p:cNvSpPr/>
          <p:nvPr/>
        </p:nvSpPr>
        <p:spPr>
          <a:xfrm rot="16200000">
            <a:off x="5542084" y="2368991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Arrow: Striped Right 74">
            <a:extLst>
              <a:ext uri="{FF2B5EF4-FFF2-40B4-BE49-F238E27FC236}">
                <a16:creationId xmlns:a16="http://schemas.microsoft.com/office/drawing/2014/main" id="{73D34E8D-1C70-4B59-A938-737DA6205769}"/>
              </a:ext>
            </a:extLst>
          </p:cNvPr>
          <p:cNvSpPr/>
          <p:nvPr/>
        </p:nvSpPr>
        <p:spPr>
          <a:xfrm rot="10800000">
            <a:off x="4905323" y="1340501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Arrow: Striped Right 77">
            <a:extLst>
              <a:ext uri="{FF2B5EF4-FFF2-40B4-BE49-F238E27FC236}">
                <a16:creationId xmlns:a16="http://schemas.microsoft.com/office/drawing/2014/main" id="{FEC864DC-2E72-433E-8F68-2031AD2383DA}"/>
              </a:ext>
            </a:extLst>
          </p:cNvPr>
          <p:cNvSpPr/>
          <p:nvPr/>
        </p:nvSpPr>
        <p:spPr>
          <a:xfrm rot="16200000">
            <a:off x="5542084" y="3830737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Callout: Right Arrow 78">
            <a:extLst>
              <a:ext uri="{FF2B5EF4-FFF2-40B4-BE49-F238E27FC236}">
                <a16:creationId xmlns:a16="http://schemas.microsoft.com/office/drawing/2014/main" id="{D49E4222-3D52-4BE5-A79B-245BA9B7AEDA}"/>
              </a:ext>
            </a:extLst>
          </p:cNvPr>
          <p:cNvSpPr/>
          <p:nvPr/>
        </p:nvSpPr>
        <p:spPr>
          <a:xfrm rot="16200000">
            <a:off x="5241099" y="3307255"/>
            <a:ext cx="916246" cy="2761841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CA7E98-5FAF-4FF5-A88E-259958212E8E}"/>
              </a:ext>
            </a:extLst>
          </p:cNvPr>
          <p:cNvSpPr txBox="1"/>
          <p:nvPr/>
        </p:nvSpPr>
        <p:spPr>
          <a:xfrm>
            <a:off x="4296003" y="4602916"/>
            <a:ext cx="2780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update Admission Data (all official student will have student ID)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B8DACD-CFB7-4CE1-9B83-2C370FC4DAB4}"/>
              </a:ext>
            </a:extLst>
          </p:cNvPr>
          <p:cNvCxnSpPr>
            <a:cxnSpLocks/>
          </p:cNvCxnSpPr>
          <p:nvPr/>
        </p:nvCxnSpPr>
        <p:spPr>
          <a:xfrm flipH="1">
            <a:off x="3932807" y="1060576"/>
            <a:ext cx="2583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Striped Right 84">
            <a:extLst>
              <a:ext uri="{FF2B5EF4-FFF2-40B4-BE49-F238E27FC236}">
                <a16:creationId xmlns:a16="http://schemas.microsoft.com/office/drawing/2014/main" id="{9367D32F-8DD7-4244-808C-B257829FEF9B}"/>
              </a:ext>
            </a:extLst>
          </p:cNvPr>
          <p:cNvSpPr/>
          <p:nvPr/>
        </p:nvSpPr>
        <p:spPr>
          <a:xfrm>
            <a:off x="5752998" y="940371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8210737" y="844763"/>
            <a:ext cx="2672178" cy="76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400C9E-F7A8-4064-8063-87E9B014E35E}"/>
              </a:ext>
            </a:extLst>
          </p:cNvPr>
          <p:cNvSpPr/>
          <p:nvPr/>
        </p:nvSpPr>
        <p:spPr>
          <a:xfrm>
            <a:off x="8125191" y="606468"/>
            <a:ext cx="433648" cy="430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E51D3C-038B-4710-B835-B173A6E1A34D}"/>
              </a:ext>
            </a:extLst>
          </p:cNvPr>
          <p:cNvSpPr txBox="1"/>
          <p:nvPr/>
        </p:nvSpPr>
        <p:spPr>
          <a:xfrm>
            <a:off x="8595101" y="1103013"/>
            <a:ext cx="1936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LMS Registration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FFC9D8-89D1-4DE0-8BB4-A100AE875C95}"/>
              </a:ext>
            </a:extLst>
          </p:cNvPr>
          <p:cNvSpPr txBox="1"/>
          <p:nvPr/>
        </p:nvSpPr>
        <p:spPr>
          <a:xfrm>
            <a:off x="8897779" y="916368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Process by IT Admin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364AEB7-3329-4268-91B4-4539AC002186}"/>
              </a:ext>
            </a:extLst>
          </p:cNvPr>
          <p:cNvCxnSpPr>
            <a:cxnSpLocks/>
          </p:cNvCxnSpPr>
          <p:nvPr/>
        </p:nvCxnSpPr>
        <p:spPr>
          <a:xfrm>
            <a:off x="9542505" y="1596502"/>
            <a:ext cx="0" cy="55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llout: Right Arrow 94">
            <a:extLst>
              <a:ext uri="{FF2B5EF4-FFF2-40B4-BE49-F238E27FC236}">
                <a16:creationId xmlns:a16="http://schemas.microsoft.com/office/drawing/2014/main" id="{60751F08-32B8-4B2D-98D3-B3EDACD325BF}"/>
              </a:ext>
            </a:extLst>
          </p:cNvPr>
          <p:cNvSpPr/>
          <p:nvPr/>
        </p:nvSpPr>
        <p:spPr>
          <a:xfrm rot="5400000">
            <a:off x="9234504" y="1063444"/>
            <a:ext cx="624140" cy="2671672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6D31CF-89B5-4D98-9187-4CC7A7D4B09F}"/>
              </a:ext>
            </a:extLst>
          </p:cNvPr>
          <p:cNvSpPr txBox="1"/>
          <p:nvPr/>
        </p:nvSpPr>
        <p:spPr>
          <a:xfrm>
            <a:off x="8058956" y="2093875"/>
            <a:ext cx="300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/>
                </a:solidFill>
              </a:rPr>
              <a:t>Notify Teacher/Student/ Parents LMS </a:t>
            </a:r>
            <a:r>
              <a:rPr lang="en-PH" sz="1100" dirty="0" err="1">
                <a:solidFill>
                  <a:schemeClr val="bg1"/>
                </a:solidFill>
              </a:rPr>
              <a:t>accnt</a:t>
            </a:r>
            <a:r>
              <a:rPr lang="en-PH" sz="11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PH" sz="1100" dirty="0">
                <a:solidFill>
                  <a:schemeClr val="bg1"/>
                </a:solidFill>
              </a:rPr>
              <a:t>Thru email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209D8C-ECBA-46D7-BD5D-FE9344AF8FE2}"/>
              </a:ext>
            </a:extLst>
          </p:cNvPr>
          <p:cNvSpPr/>
          <p:nvPr/>
        </p:nvSpPr>
        <p:spPr>
          <a:xfrm>
            <a:off x="8210737" y="3211147"/>
            <a:ext cx="2672178" cy="76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15EF5EB-4A23-4EE8-9AE8-C46B41FD5A3A}"/>
              </a:ext>
            </a:extLst>
          </p:cNvPr>
          <p:cNvCxnSpPr>
            <a:cxnSpLocks/>
          </p:cNvCxnSpPr>
          <p:nvPr/>
        </p:nvCxnSpPr>
        <p:spPr>
          <a:xfrm>
            <a:off x="9542505" y="2702824"/>
            <a:ext cx="0" cy="55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row: Striped Right 98">
            <a:extLst>
              <a:ext uri="{FF2B5EF4-FFF2-40B4-BE49-F238E27FC236}">
                <a16:creationId xmlns:a16="http://schemas.microsoft.com/office/drawing/2014/main" id="{B8709A7A-C268-4AF5-AED3-622F1E215748}"/>
              </a:ext>
            </a:extLst>
          </p:cNvPr>
          <p:cNvSpPr/>
          <p:nvPr/>
        </p:nvSpPr>
        <p:spPr>
          <a:xfrm rot="5400000">
            <a:off x="9396648" y="2822672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3F494D-8A81-4F20-8B37-19A6EC7E31B1}"/>
              </a:ext>
            </a:extLst>
          </p:cNvPr>
          <p:cNvSpPr txBox="1"/>
          <p:nvPr/>
        </p:nvSpPr>
        <p:spPr>
          <a:xfrm>
            <a:off x="8415114" y="3411115"/>
            <a:ext cx="229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Access LMS Account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214296-3B6A-4214-A6D7-BBDCF91AA89B}"/>
              </a:ext>
            </a:extLst>
          </p:cNvPr>
          <p:cNvSpPr/>
          <p:nvPr/>
        </p:nvSpPr>
        <p:spPr>
          <a:xfrm>
            <a:off x="11461952" y="5967775"/>
            <a:ext cx="317455" cy="2821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A17E46-9290-46A9-BCA2-435B5307C8AE}"/>
              </a:ext>
            </a:extLst>
          </p:cNvPr>
          <p:cNvSpPr/>
          <p:nvPr/>
        </p:nvSpPr>
        <p:spPr>
          <a:xfrm>
            <a:off x="11461952" y="6373981"/>
            <a:ext cx="317455" cy="2821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358A74-71B5-4502-AC4C-F31FCED84B4B}"/>
              </a:ext>
            </a:extLst>
          </p:cNvPr>
          <p:cNvSpPr txBox="1"/>
          <p:nvPr/>
        </p:nvSpPr>
        <p:spPr>
          <a:xfrm>
            <a:off x="11070534" y="5184235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b="1" dirty="0"/>
              <a:t>- Color Legends -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724D5F-6B5B-490E-9653-A481551985F0}"/>
              </a:ext>
            </a:extLst>
          </p:cNvPr>
          <p:cNvSpPr txBox="1"/>
          <p:nvPr/>
        </p:nvSpPr>
        <p:spPr>
          <a:xfrm>
            <a:off x="10531272" y="600365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Not Required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E25E53-E05F-48D2-94DA-1775B41902C1}"/>
              </a:ext>
            </a:extLst>
          </p:cNvPr>
          <p:cNvSpPr txBox="1"/>
          <p:nvPr/>
        </p:nvSpPr>
        <p:spPr>
          <a:xfrm>
            <a:off x="10370971" y="6409865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Required for LMS</a:t>
            </a:r>
          </a:p>
        </p:txBody>
      </p:sp>
      <p:sp>
        <p:nvSpPr>
          <p:cNvPr id="108" name="Callout: Right Arrow 107">
            <a:extLst>
              <a:ext uri="{FF2B5EF4-FFF2-40B4-BE49-F238E27FC236}">
                <a16:creationId xmlns:a16="http://schemas.microsoft.com/office/drawing/2014/main" id="{CD320914-2C26-4074-9FA5-0E805A7E0A17}"/>
              </a:ext>
            </a:extLst>
          </p:cNvPr>
          <p:cNvSpPr/>
          <p:nvPr/>
        </p:nvSpPr>
        <p:spPr>
          <a:xfrm rot="5400000">
            <a:off x="2489977" y="1029708"/>
            <a:ext cx="624140" cy="2671672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3C708AF-4B1B-4307-A4DF-8A396732FA94}"/>
              </a:ext>
            </a:extLst>
          </p:cNvPr>
          <p:cNvSpPr txBox="1"/>
          <p:nvPr/>
        </p:nvSpPr>
        <p:spPr>
          <a:xfrm>
            <a:off x="1314429" y="2060139"/>
            <a:ext cx="300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/>
                </a:solidFill>
              </a:rPr>
              <a:t>Notify Student and Receive Status link </a:t>
            </a:r>
          </a:p>
          <a:p>
            <a:pPr algn="ctr"/>
            <a:r>
              <a:rPr lang="en-PH" sz="1100" dirty="0">
                <a:solidFill>
                  <a:schemeClr val="bg1"/>
                </a:solidFill>
              </a:rPr>
              <a:t>Thru email</a:t>
            </a:r>
          </a:p>
        </p:txBody>
      </p:sp>
      <p:pic>
        <p:nvPicPr>
          <p:cNvPr id="112" name="Picture 111" descr="A close up of a logo&#10;&#10;Description automatically generated">
            <a:extLst>
              <a:ext uri="{FF2B5EF4-FFF2-40B4-BE49-F238E27FC236}">
                <a16:creationId xmlns:a16="http://schemas.microsoft.com/office/drawing/2014/main" id="{17814543-288C-4BE3-8911-9669EE501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508" y="3117039"/>
            <a:ext cx="386040" cy="363981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673A91E2-1B12-4DBA-B2C8-1F0EBAC9FBB7}"/>
              </a:ext>
            </a:extLst>
          </p:cNvPr>
          <p:cNvSpPr/>
          <p:nvPr/>
        </p:nvSpPr>
        <p:spPr>
          <a:xfrm>
            <a:off x="11461952" y="5565051"/>
            <a:ext cx="317455" cy="28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3302FA-9679-410E-8C7B-4BAF9C3FBD3A}"/>
              </a:ext>
            </a:extLst>
          </p:cNvPr>
          <p:cNvSpPr txBox="1"/>
          <p:nvPr/>
        </p:nvSpPr>
        <p:spPr>
          <a:xfrm>
            <a:off x="10779737" y="5593947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Progress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D7D7727-9470-423B-8284-A44E731E9A83}"/>
              </a:ext>
            </a:extLst>
          </p:cNvPr>
          <p:cNvSpPr txBox="1"/>
          <p:nvPr/>
        </p:nvSpPr>
        <p:spPr>
          <a:xfrm>
            <a:off x="8820676" y="3235189"/>
            <a:ext cx="2052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Admin | Teacher | Student | Parent</a:t>
            </a:r>
          </a:p>
        </p:txBody>
      </p:sp>
      <p:sp>
        <p:nvSpPr>
          <p:cNvPr id="119" name="Parallelogram 118">
            <a:extLst>
              <a:ext uri="{FF2B5EF4-FFF2-40B4-BE49-F238E27FC236}">
                <a16:creationId xmlns:a16="http://schemas.microsoft.com/office/drawing/2014/main" id="{AA9A1919-B4A5-4DB2-BA38-648652F1E4BE}"/>
              </a:ext>
            </a:extLst>
          </p:cNvPr>
          <p:cNvSpPr/>
          <p:nvPr/>
        </p:nvSpPr>
        <p:spPr>
          <a:xfrm>
            <a:off x="6626257" y="1447302"/>
            <a:ext cx="1204213" cy="38141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69E0EAF-E11D-4A5E-8087-444E4E484030}"/>
              </a:ext>
            </a:extLst>
          </p:cNvPr>
          <p:cNvCxnSpPr/>
          <p:nvPr/>
        </p:nvCxnSpPr>
        <p:spPr>
          <a:xfrm>
            <a:off x="6536343" y="1056437"/>
            <a:ext cx="0" cy="594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F978B3E-28BB-4CD6-B57B-3A59B5178BEF}"/>
              </a:ext>
            </a:extLst>
          </p:cNvPr>
          <p:cNvSpPr txBox="1"/>
          <p:nvPr/>
        </p:nvSpPr>
        <p:spPr>
          <a:xfrm>
            <a:off x="6708728" y="1514785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Has Student ID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7D0C0F1-1D2F-4B99-A464-BE9C9CC3D640}"/>
              </a:ext>
            </a:extLst>
          </p:cNvPr>
          <p:cNvCxnSpPr>
            <a:cxnSpLocks/>
          </p:cNvCxnSpPr>
          <p:nvPr/>
        </p:nvCxnSpPr>
        <p:spPr>
          <a:xfrm>
            <a:off x="6525087" y="1631891"/>
            <a:ext cx="162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CC994D5-660B-4545-AF14-9FF70EEDE1F7}"/>
              </a:ext>
            </a:extLst>
          </p:cNvPr>
          <p:cNvCxnSpPr/>
          <p:nvPr/>
        </p:nvCxnSpPr>
        <p:spPr>
          <a:xfrm>
            <a:off x="7738177" y="1660126"/>
            <a:ext cx="304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03A3AC7-DB3C-452B-A48C-0065465F2351}"/>
              </a:ext>
            </a:extLst>
          </p:cNvPr>
          <p:cNvCxnSpPr>
            <a:cxnSpLocks/>
          </p:cNvCxnSpPr>
          <p:nvPr/>
        </p:nvCxnSpPr>
        <p:spPr>
          <a:xfrm>
            <a:off x="8044930" y="1288568"/>
            <a:ext cx="0" cy="37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54EA86B-A8E6-4502-B09F-24E8BC04A633}"/>
              </a:ext>
            </a:extLst>
          </p:cNvPr>
          <p:cNvCxnSpPr/>
          <p:nvPr/>
        </p:nvCxnSpPr>
        <p:spPr>
          <a:xfrm>
            <a:off x="8044931" y="1290049"/>
            <a:ext cx="304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09FE8DE-C77D-4E89-9E78-A44F6B669F20}"/>
              </a:ext>
            </a:extLst>
          </p:cNvPr>
          <p:cNvGrpSpPr/>
          <p:nvPr/>
        </p:nvGrpSpPr>
        <p:grpSpPr>
          <a:xfrm>
            <a:off x="9260992" y="1689319"/>
            <a:ext cx="563026" cy="261610"/>
            <a:chOff x="9260992" y="1689319"/>
            <a:chExt cx="563026" cy="261610"/>
          </a:xfrm>
        </p:grpSpPr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505BED19-247C-4F65-8923-14CAB7395B10}"/>
                </a:ext>
              </a:extLst>
            </p:cNvPr>
            <p:cNvSpPr/>
            <p:nvPr/>
          </p:nvSpPr>
          <p:spPr>
            <a:xfrm>
              <a:off x="9260992" y="1724435"/>
              <a:ext cx="563026" cy="19137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5E281A-88AA-4E9F-8850-66836BFF6EDD}"/>
                </a:ext>
              </a:extLst>
            </p:cNvPr>
            <p:cNvSpPr txBox="1"/>
            <p:nvPr/>
          </p:nvSpPr>
          <p:spPr>
            <a:xfrm>
              <a:off x="9318566" y="1689319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dirty="0">
                  <a:solidFill>
                    <a:srgbClr val="FFFF00"/>
                  </a:solidFill>
                </a:rPr>
                <a:t>Done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5BCD40C-12F7-4F33-9535-36042498C69B}"/>
              </a:ext>
            </a:extLst>
          </p:cNvPr>
          <p:cNvGrpSpPr/>
          <p:nvPr/>
        </p:nvGrpSpPr>
        <p:grpSpPr>
          <a:xfrm>
            <a:off x="2518563" y="1698588"/>
            <a:ext cx="563026" cy="261610"/>
            <a:chOff x="9260992" y="1689319"/>
            <a:chExt cx="563026" cy="261610"/>
          </a:xfrm>
        </p:grpSpPr>
        <p:sp>
          <p:nvSpPr>
            <p:cNvPr id="136" name="Parallelogram 135">
              <a:extLst>
                <a:ext uri="{FF2B5EF4-FFF2-40B4-BE49-F238E27FC236}">
                  <a16:creationId xmlns:a16="http://schemas.microsoft.com/office/drawing/2014/main" id="{9C21E383-42B7-40F6-B3E2-565E8081A334}"/>
                </a:ext>
              </a:extLst>
            </p:cNvPr>
            <p:cNvSpPr/>
            <p:nvPr/>
          </p:nvSpPr>
          <p:spPr>
            <a:xfrm>
              <a:off x="9260992" y="1724435"/>
              <a:ext cx="563026" cy="19137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642E992-0402-4538-9BA8-04C90D66A153}"/>
                </a:ext>
              </a:extLst>
            </p:cNvPr>
            <p:cNvSpPr txBox="1"/>
            <p:nvPr/>
          </p:nvSpPr>
          <p:spPr>
            <a:xfrm>
              <a:off x="9318566" y="1689319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dirty="0">
                  <a:solidFill>
                    <a:srgbClr val="FFFF00"/>
                  </a:solidFill>
                </a:rPr>
                <a:t>Done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A5C7DDA-1A32-44DF-B16D-DA591E89C447}"/>
              </a:ext>
            </a:extLst>
          </p:cNvPr>
          <p:cNvGrpSpPr/>
          <p:nvPr/>
        </p:nvGrpSpPr>
        <p:grpSpPr>
          <a:xfrm>
            <a:off x="4318291" y="5758747"/>
            <a:ext cx="757553" cy="261610"/>
            <a:chOff x="9260992" y="1689319"/>
            <a:chExt cx="563026" cy="261615"/>
          </a:xfrm>
        </p:grpSpPr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97249B56-327E-422C-8972-3BC27E5E8B28}"/>
                </a:ext>
              </a:extLst>
            </p:cNvPr>
            <p:cNvSpPr/>
            <p:nvPr/>
          </p:nvSpPr>
          <p:spPr>
            <a:xfrm>
              <a:off x="9260992" y="1724435"/>
              <a:ext cx="563026" cy="19137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FD7EAA-744A-49A9-962D-437472699DD8}"/>
                </a:ext>
              </a:extLst>
            </p:cNvPr>
            <p:cNvSpPr txBox="1"/>
            <p:nvPr/>
          </p:nvSpPr>
          <p:spPr>
            <a:xfrm>
              <a:off x="9305369" y="1689319"/>
              <a:ext cx="479173" cy="261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dirty="0">
                  <a:solidFill>
                    <a:srgbClr val="FFFF00"/>
                  </a:solidFill>
                </a:rPr>
                <a:t>Confirm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4CF5B6-1773-4C60-A483-9B042DE9993F}"/>
              </a:ext>
            </a:extLst>
          </p:cNvPr>
          <p:cNvGrpSpPr/>
          <p:nvPr/>
        </p:nvGrpSpPr>
        <p:grpSpPr>
          <a:xfrm>
            <a:off x="4259393" y="901531"/>
            <a:ext cx="1107049" cy="265680"/>
            <a:chOff x="9260992" y="1689319"/>
            <a:chExt cx="563026" cy="226494"/>
          </a:xfrm>
        </p:grpSpPr>
        <p:sp>
          <p:nvSpPr>
            <p:cNvPr id="142" name="Parallelogram 141">
              <a:extLst>
                <a:ext uri="{FF2B5EF4-FFF2-40B4-BE49-F238E27FC236}">
                  <a16:creationId xmlns:a16="http://schemas.microsoft.com/office/drawing/2014/main" id="{351479F7-249A-4B74-A696-7B4B9C0A4917}"/>
                </a:ext>
              </a:extLst>
            </p:cNvPr>
            <p:cNvSpPr/>
            <p:nvPr/>
          </p:nvSpPr>
          <p:spPr>
            <a:xfrm>
              <a:off x="9260992" y="1724435"/>
              <a:ext cx="563026" cy="19137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45DA6ED-7437-469F-BE5E-8324010C22E2}"/>
                </a:ext>
              </a:extLst>
            </p:cNvPr>
            <p:cNvSpPr txBox="1"/>
            <p:nvPr/>
          </p:nvSpPr>
          <p:spPr>
            <a:xfrm>
              <a:off x="9318566" y="1689319"/>
              <a:ext cx="479536" cy="22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dirty="0">
                  <a:solidFill>
                    <a:srgbClr val="FFFF00"/>
                  </a:solidFill>
                </a:rPr>
                <a:t>Done Update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98C9A4-D9E3-46BE-99B5-7F46D7BA7B72}"/>
              </a:ext>
            </a:extLst>
          </p:cNvPr>
          <p:cNvCxnSpPr>
            <a:cxnSpLocks/>
            <a:stCxn id="88" idx="3"/>
            <a:endCxn id="106" idx="1"/>
          </p:cNvCxnSpPr>
          <p:nvPr/>
        </p:nvCxnSpPr>
        <p:spPr>
          <a:xfrm>
            <a:off x="10882915" y="1226502"/>
            <a:ext cx="394406" cy="1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225B5ED-BBBA-439C-AEF3-6A1BF9BFC4A8}"/>
              </a:ext>
            </a:extLst>
          </p:cNvPr>
          <p:cNvSpPr txBox="1"/>
          <p:nvPr/>
        </p:nvSpPr>
        <p:spPr>
          <a:xfrm>
            <a:off x="11277321" y="102835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Process Flow</a:t>
            </a:r>
          </a:p>
          <a:p>
            <a:r>
              <a:rPr lang="en-PH" sz="1000" dirty="0"/>
              <a:t>3</a:t>
            </a:r>
            <a:r>
              <a:rPr lang="en-PH" sz="1000" baseline="30000" dirty="0"/>
              <a:t>rd</a:t>
            </a:r>
            <a:r>
              <a:rPr lang="en-PH" sz="1000" dirty="0"/>
              <a:t> Slide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CE55E10-FCA2-4221-BCF0-3AC41F2516D8}"/>
              </a:ext>
            </a:extLst>
          </p:cNvPr>
          <p:cNvCxnSpPr>
            <a:cxnSpLocks/>
          </p:cNvCxnSpPr>
          <p:nvPr/>
        </p:nvCxnSpPr>
        <p:spPr>
          <a:xfrm>
            <a:off x="4145273" y="1640326"/>
            <a:ext cx="314061" cy="3539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4EC9052-9E25-4804-A41E-803719FFB495}"/>
              </a:ext>
            </a:extLst>
          </p:cNvPr>
          <p:cNvSpPr txBox="1"/>
          <p:nvPr/>
        </p:nvSpPr>
        <p:spPr>
          <a:xfrm>
            <a:off x="4315816" y="199371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Process Flow</a:t>
            </a:r>
          </a:p>
          <a:p>
            <a:r>
              <a:rPr lang="en-PH" sz="1000" dirty="0"/>
              <a:t>2</a:t>
            </a:r>
            <a:r>
              <a:rPr lang="en-PH" sz="1000" baseline="30000" dirty="0"/>
              <a:t>ND</a:t>
            </a:r>
            <a:r>
              <a:rPr lang="en-PH" sz="1000" dirty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77280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8326593" y="108126"/>
            <a:ext cx="2704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Student ADMISSION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4160710" y="1703247"/>
            <a:ext cx="2204236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 Category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214296-3B6A-4214-A6D7-BBDCF91AA89B}"/>
              </a:ext>
            </a:extLst>
          </p:cNvPr>
          <p:cNvSpPr/>
          <p:nvPr/>
        </p:nvSpPr>
        <p:spPr>
          <a:xfrm>
            <a:off x="11461952" y="5967775"/>
            <a:ext cx="317455" cy="282105"/>
          </a:xfrm>
          <a:prstGeom prst="rect">
            <a:avLst/>
          </a:prstGeom>
          <a:solidFill>
            <a:srgbClr val="0CD5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A17E46-9290-46A9-BCA2-435B5307C8AE}"/>
              </a:ext>
            </a:extLst>
          </p:cNvPr>
          <p:cNvSpPr/>
          <p:nvPr/>
        </p:nvSpPr>
        <p:spPr>
          <a:xfrm>
            <a:off x="11461952" y="6373981"/>
            <a:ext cx="317455" cy="2821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358A74-71B5-4502-AC4C-F31FCED84B4B}"/>
              </a:ext>
            </a:extLst>
          </p:cNvPr>
          <p:cNvSpPr txBox="1"/>
          <p:nvPr/>
        </p:nvSpPr>
        <p:spPr>
          <a:xfrm>
            <a:off x="11031501" y="5188526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b="1" dirty="0"/>
              <a:t>- Color Legends -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724D5F-6B5B-490E-9653-A481551985F0}"/>
              </a:ext>
            </a:extLst>
          </p:cNvPr>
          <p:cNvSpPr txBox="1"/>
          <p:nvPr/>
        </p:nvSpPr>
        <p:spPr>
          <a:xfrm>
            <a:off x="10720425" y="6003659"/>
            <a:ext cx="691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Condition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E25E53-E05F-48D2-94DA-1775B41902C1}"/>
              </a:ext>
            </a:extLst>
          </p:cNvPr>
          <p:cNvSpPr txBox="1"/>
          <p:nvPr/>
        </p:nvSpPr>
        <p:spPr>
          <a:xfrm>
            <a:off x="10738059" y="6409865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Command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73A91E2-1B12-4DBA-B2C8-1F0EBAC9FBB7}"/>
              </a:ext>
            </a:extLst>
          </p:cNvPr>
          <p:cNvSpPr/>
          <p:nvPr/>
        </p:nvSpPr>
        <p:spPr>
          <a:xfrm>
            <a:off x="11461952" y="5565051"/>
            <a:ext cx="317455" cy="2821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3302FA-9679-410E-8C7B-4BAF9C3FBD3A}"/>
              </a:ext>
            </a:extLst>
          </p:cNvPr>
          <p:cNvSpPr txBox="1"/>
          <p:nvPr/>
        </p:nvSpPr>
        <p:spPr>
          <a:xfrm>
            <a:off x="10677145" y="559394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Input Data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6FC124-7B8A-416F-9637-D5E0F6629786}"/>
              </a:ext>
            </a:extLst>
          </p:cNvPr>
          <p:cNvGrpSpPr/>
          <p:nvPr/>
        </p:nvGrpSpPr>
        <p:grpSpPr>
          <a:xfrm>
            <a:off x="11223709" y="1287075"/>
            <a:ext cx="821882" cy="1044925"/>
            <a:chOff x="676353" y="363841"/>
            <a:chExt cx="1495425" cy="1901255"/>
          </a:xfrm>
        </p:grpSpPr>
        <p:pic>
          <p:nvPicPr>
            <p:cNvPr id="31" name="Picture 30" descr="A picture containing orange&#10;&#10;Description automatically generated">
              <a:extLst>
                <a:ext uri="{FF2B5EF4-FFF2-40B4-BE49-F238E27FC236}">
                  <a16:creationId xmlns:a16="http://schemas.microsoft.com/office/drawing/2014/main" id="{1B0AEAE0-7820-4246-B52E-9E7D8A909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53" y="363841"/>
              <a:ext cx="1495425" cy="1495425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E182B5A-DCC8-4727-BAA4-3275BEBF01E6}"/>
                </a:ext>
              </a:extLst>
            </p:cNvPr>
            <p:cNvSpPr txBox="1"/>
            <p:nvPr/>
          </p:nvSpPr>
          <p:spPr>
            <a:xfrm>
              <a:off x="1137768" y="1859266"/>
              <a:ext cx="943768" cy="40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ADMIN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E0EAAA-E089-4D08-A888-327F5844F82B}"/>
              </a:ext>
            </a:extLst>
          </p:cNvPr>
          <p:cNvGrpSpPr/>
          <p:nvPr/>
        </p:nvGrpSpPr>
        <p:grpSpPr>
          <a:xfrm>
            <a:off x="11168475" y="2475218"/>
            <a:ext cx="932350" cy="1056451"/>
            <a:chOff x="3017610" y="380403"/>
            <a:chExt cx="1495424" cy="1694474"/>
          </a:xfrm>
        </p:grpSpPr>
        <p:pic>
          <p:nvPicPr>
            <p:cNvPr id="51" name="Picture 5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EEE3E39-5E5D-4E23-BD28-015DD01FB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7610" y="380403"/>
              <a:ext cx="1495424" cy="1495424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BD25BE-CE30-42F2-878D-91D4F46ABFEA}"/>
                </a:ext>
              </a:extLst>
            </p:cNvPr>
            <p:cNvSpPr txBox="1"/>
            <p:nvPr/>
          </p:nvSpPr>
          <p:spPr>
            <a:xfrm>
              <a:off x="3690366" y="1828656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PARENT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53DF224-4147-43DF-9079-3274BEF2717F}"/>
              </a:ext>
            </a:extLst>
          </p:cNvPr>
          <p:cNvGrpSpPr/>
          <p:nvPr/>
        </p:nvGrpSpPr>
        <p:grpSpPr>
          <a:xfrm>
            <a:off x="442714" y="245767"/>
            <a:ext cx="1221809" cy="1059970"/>
            <a:chOff x="4939430" y="443229"/>
            <a:chExt cx="2249560" cy="1951586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307D98A-CDB6-4FAE-948E-F2A635241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566" y="443229"/>
              <a:ext cx="1495425" cy="14954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558454-43F0-4033-903E-FC712048EBF7}"/>
                </a:ext>
              </a:extLst>
            </p:cNvPr>
            <p:cNvSpPr txBox="1"/>
            <p:nvPr/>
          </p:nvSpPr>
          <p:spPr>
            <a:xfrm>
              <a:off x="4939430" y="1941480"/>
              <a:ext cx="2249560" cy="45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Applicant STUDENT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11180068" y="44390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7EFCDE27-8065-4B97-8F4E-AFDFBBAD5A80}"/>
              </a:ext>
            </a:extLst>
          </p:cNvPr>
          <p:cNvSpPr/>
          <p:nvPr/>
        </p:nvSpPr>
        <p:spPr>
          <a:xfrm>
            <a:off x="2349575" y="498034"/>
            <a:ext cx="926434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Start</a:t>
            </a: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2277657" y="1378434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New Student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8A5113-B14D-49FB-94FD-FEE3EBEE17FD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812792" y="799867"/>
            <a:ext cx="0" cy="57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89751E-7B5B-484F-A41F-4828A1D4B3C2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3347926" y="1841651"/>
            <a:ext cx="812784" cy="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3588464" y="1718540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D15364B-4ED1-49D0-A8A9-9F0A285C56E7}"/>
              </a:ext>
            </a:extLst>
          </p:cNvPr>
          <p:cNvCxnSpPr>
            <a:cxnSpLocks/>
            <a:stCxn id="82" idx="1"/>
            <a:endCxn id="303" idx="3"/>
          </p:cNvCxnSpPr>
          <p:nvPr/>
        </p:nvCxnSpPr>
        <p:spPr>
          <a:xfrm flipH="1" flipV="1">
            <a:off x="1680205" y="1841650"/>
            <a:ext cx="5974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1871392" y="1706501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5FD892E-0CAE-4924-87B3-C1877D682737}"/>
              </a:ext>
            </a:extLst>
          </p:cNvPr>
          <p:cNvSpPr/>
          <p:nvPr/>
        </p:nvSpPr>
        <p:spPr>
          <a:xfrm>
            <a:off x="6036189" y="2833382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 Level</a:t>
            </a:r>
          </a:p>
        </p:txBody>
      </p:sp>
      <p:sp>
        <p:nvSpPr>
          <p:cNvPr id="158" name="Flowchart: Decision 157">
            <a:extLst>
              <a:ext uri="{FF2B5EF4-FFF2-40B4-BE49-F238E27FC236}">
                <a16:creationId xmlns:a16="http://schemas.microsoft.com/office/drawing/2014/main" id="{9AF4A4FF-3173-435D-B194-B6683D5A971D}"/>
              </a:ext>
            </a:extLst>
          </p:cNvPr>
          <p:cNvSpPr/>
          <p:nvPr/>
        </p:nvSpPr>
        <p:spPr>
          <a:xfrm>
            <a:off x="4600232" y="263348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Elem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C4B3F615-7F66-474F-9FC4-F08C156DC09A}"/>
              </a:ext>
            </a:extLst>
          </p:cNvPr>
          <p:cNvSpPr/>
          <p:nvPr/>
        </p:nvSpPr>
        <p:spPr>
          <a:xfrm>
            <a:off x="3223094" y="263348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sp>
        <p:nvSpPr>
          <p:cNvPr id="161" name="Flowchart: Decision 160">
            <a:extLst>
              <a:ext uri="{FF2B5EF4-FFF2-40B4-BE49-F238E27FC236}">
                <a16:creationId xmlns:a16="http://schemas.microsoft.com/office/drawing/2014/main" id="{799E0AC1-6D38-4D1E-B96A-3CE32D3E4E1E}"/>
              </a:ext>
            </a:extLst>
          </p:cNvPr>
          <p:cNvSpPr/>
          <p:nvPr/>
        </p:nvSpPr>
        <p:spPr>
          <a:xfrm>
            <a:off x="1883170" y="263348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sp>
        <p:nvSpPr>
          <p:cNvPr id="162" name="Flowchart: Decision 161">
            <a:extLst>
              <a:ext uri="{FF2B5EF4-FFF2-40B4-BE49-F238E27FC236}">
                <a16:creationId xmlns:a16="http://schemas.microsoft.com/office/drawing/2014/main" id="{147F069F-7FEC-4571-B9CC-B6599A6F3099}"/>
              </a:ext>
            </a:extLst>
          </p:cNvPr>
          <p:cNvSpPr/>
          <p:nvPr/>
        </p:nvSpPr>
        <p:spPr>
          <a:xfrm>
            <a:off x="521763" y="2643568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37B4B1A-42A7-4715-A99A-76B0AE36F628}"/>
              </a:ext>
            </a:extLst>
          </p:cNvPr>
          <p:cNvCxnSpPr>
            <a:cxnSpLocks/>
            <a:stCxn id="158" idx="3"/>
            <a:endCxn id="153" idx="1"/>
          </p:cNvCxnSpPr>
          <p:nvPr/>
        </p:nvCxnSpPr>
        <p:spPr>
          <a:xfrm>
            <a:off x="5412448" y="2976604"/>
            <a:ext cx="623741" cy="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307A319-FE3F-400A-9CCF-A04935F26885}"/>
              </a:ext>
            </a:extLst>
          </p:cNvPr>
          <p:cNvSpPr txBox="1"/>
          <p:nvPr/>
        </p:nvSpPr>
        <p:spPr>
          <a:xfrm>
            <a:off x="5492294" y="285113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E05A103-478C-44AD-8D04-776B88275BF9}"/>
              </a:ext>
            </a:extLst>
          </p:cNvPr>
          <p:cNvCxnSpPr>
            <a:cxnSpLocks/>
            <a:stCxn id="158" idx="1"/>
            <a:endCxn id="160" idx="3"/>
          </p:cNvCxnSpPr>
          <p:nvPr/>
        </p:nvCxnSpPr>
        <p:spPr>
          <a:xfrm flipH="1">
            <a:off x="4035310" y="2976604"/>
            <a:ext cx="564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98E4CF5-8C58-4CED-9D10-92DD46C5B2E3}"/>
              </a:ext>
            </a:extLst>
          </p:cNvPr>
          <p:cNvSpPr txBox="1"/>
          <p:nvPr/>
        </p:nvSpPr>
        <p:spPr>
          <a:xfrm>
            <a:off x="4210464" y="2853492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619064B-67C0-4772-90C7-15B231CCF9C2}"/>
              </a:ext>
            </a:extLst>
          </p:cNvPr>
          <p:cNvCxnSpPr>
            <a:cxnSpLocks/>
            <a:stCxn id="160" idx="1"/>
            <a:endCxn id="161" idx="3"/>
          </p:cNvCxnSpPr>
          <p:nvPr/>
        </p:nvCxnSpPr>
        <p:spPr>
          <a:xfrm flipH="1">
            <a:off x="2695386" y="2976604"/>
            <a:ext cx="527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981D7DC-66AE-47EE-8927-81B8A5533ABF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>
            <a:off x="1333979" y="2976604"/>
            <a:ext cx="549191" cy="1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C870BFCC-C416-40CA-91FF-BACA30C9A6BC}"/>
              </a:ext>
            </a:extLst>
          </p:cNvPr>
          <p:cNvSpPr txBox="1"/>
          <p:nvPr/>
        </p:nvSpPr>
        <p:spPr>
          <a:xfrm>
            <a:off x="2842666" y="2863579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C2FA9F9-BF31-4153-8CFF-F6DB76FEC865}"/>
              </a:ext>
            </a:extLst>
          </p:cNvPr>
          <p:cNvSpPr txBox="1"/>
          <p:nvPr/>
        </p:nvSpPr>
        <p:spPr>
          <a:xfrm>
            <a:off x="1484623" y="2863579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45D23EC-3C37-47D2-9F1F-7D66FEC4A7B6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3629202" y="3319724"/>
            <a:ext cx="0" cy="5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E96D4A7-6BA7-4DC3-AA93-BD74E0ED0C2E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2289278" y="3319724"/>
            <a:ext cx="0" cy="5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8689576-E615-4419-908C-43647CA12438}"/>
              </a:ext>
            </a:extLst>
          </p:cNvPr>
          <p:cNvCxnSpPr>
            <a:cxnSpLocks/>
            <a:stCxn id="162" idx="2"/>
          </p:cNvCxnSpPr>
          <p:nvPr/>
        </p:nvCxnSpPr>
        <p:spPr>
          <a:xfrm flipH="1">
            <a:off x="923978" y="3329809"/>
            <a:ext cx="3893" cy="57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ED01971A-30A9-4359-A4EE-8B07C9CA0BC9}"/>
              </a:ext>
            </a:extLst>
          </p:cNvPr>
          <p:cNvSpPr txBox="1"/>
          <p:nvPr/>
        </p:nvSpPr>
        <p:spPr>
          <a:xfrm>
            <a:off x="3448704" y="343876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D1E31B8-87DC-4BE1-B765-9B99F05B152B}"/>
              </a:ext>
            </a:extLst>
          </p:cNvPr>
          <p:cNvSpPr txBox="1"/>
          <p:nvPr/>
        </p:nvSpPr>
        <p:spPr>
          <a:xfrm>
            <a:off x="2087296" y="342441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3DCF623-771C-4B40-8BB8-AB0A71046D8E}"/>
              </a:ext>
            </a:extLst>
          </p:cNvPr>
          <p:cNvSpPr txBox="1"/>
          <p:nvPr/>
        </p:nvSpPr>
        <p:spPr>
          <a:xfrm>
            <a:off x="764497" y="3442223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97811F1-FD1D-4854-8EC6-85563FB0411F}"/>
              </a:ext>
            </a:extLst>
          </p:cNvPr>
          <p:cNvCxnSpPr>
            <a:cxnSpLocks/>
            <a:stCxn id="162" idx="1"/>
            <a:endCxn id="212" idx="1"/>
          </p:cNvCxnSpPr>
          <p:nvPr/>
        </p:nvCxnSpPr>
        <p:spPr>
          <a:xfrm rot="10800000">
            <a:off x="-517579" y="1626639"/>
            <a:ext cx="1039342" cy="1360050"/>
          </a:xfrm>
          <a:prstGeom prst="bentConnector3">
            <a:avLst>
              <a:gd name="adj1" fmla="val 121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5AA114-94E9-43B0-8BF0-1261B515171E}"/>
              </a:ext>
            </a:extLst>
          </p:cNvPr>
          <p:cNvSpPr/>
          <p:nvPr/>
        </p:nvSpPr>
        <p:spPr>
          <a:xfrm>
            <a:off x="3005032" y="3945952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F1D8BEC-FAC9-4B39-A4F8-53DA3326CABE}"/>
              </a:ext>
            </a:extLst>
          </p:cNvPr>
          <p:cNvSpPr/>
          <p:nvPr/>
        </p:nvSpPr>
        <p:spPr>
          <a:xfrm>
            <a:off x="1515172" y="3941624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A84EF9A-AB7B-4C01-AA19-797F5C194AE4}"/>
              </a:ext>
            </a:extLst>
          </p:cNvPr>
          <p:cNvSpPr/>
          <p:nvPr/>
        </p:nvSpPr>
        <p:spPr>
          <a:xfrm>
            <a:off x="32647" y="3943838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-517579" y="1475722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sp>
        <p:nvSpPr>
          <p:cNvPr id="215" name="Parallelogram 214">
            <a:extLst>
              <a:ext uri="{FF2B5EF4-FFF2-40B4-BE49-F238E27FC236}">
                <a16:creationId xmlns:a16="http://schemas.microsoft.com/office/drawing/2014/main" id="{C14F2CD9-8375-43E5-B28F-30338730D8D5}"/>
              </a:ext>
            </a:extLst>
          </p:cNvPr>
          <p:cNvSpPr/>
          <p:nvPr/>
        </p:nvSpPr>
        <p:spPr>
          <a:xfrm>
            <a:off x="6208917" y="3421459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1/2/3/4/5/6</a:t>
            </a:r>
          </a:p>
        </p:txBody>
      </p:sp>
      <p:sp>
        <p:nvSpPr>
          <p:cNvPr id="216" name="Parallelogram 215">
            <a:extLst>
              <a:ext uri="{FF2B5EF4-FFF2-40B4-BE49-F238E27FC236}">
                <a16:creationId xmlns:a16="http://schemas.microsoft.com/office/drawing/2014/main" id="{14EC6363-2C06-4C75-B2EC-570F8AD739BA}"/>
              </a:ext>
            </a:extLst>
          </p:cNvPr>
          <p:cNvSpPr/>
          <p:nvPr/>
        </p:nvSpPr>
        <p:spPr>
          <a:xfrm>
            <a:off x="3143884" y="4437544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7/8/9/10</a:t>
            </a:r>
          </a:p>
        </p:txBody>
      </p:sp>
      <p:sp>
        <p:nvSpPr>
          <p:cNvPr id="217" name="Parallelogram 216">
            <a:extLst>
              <a:ext uri="{FF2B5EF4-FFF2-40B4-BE49-F238E27FC236}">
                <a16:creationId xmlns:a16="http://schemas.microsoft.com/office/drawing/2014/main" id="{5850E7FA-AE4F-4715-BB5F-C4793582BC81}"/>
              </a:ext>
            </a:extLst>
          </p:cNvPr>
          <p:cNvSpPr/>
          <p:nvPr/>
        </p:nvSpPr>
        <p:spPr>
          <a:xfrm>
            <a:off x="1687901" y="4437544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11/12</a:t>
            </a:r>
          </a:p>
        </p:txBody>
      </p:sp>
      <p:sp>
        <p:nvSpPr>
          <p:cNvPr id="218" name="Parallelogram 217">
            <a:extLst>
              <a:ext uri="{FF2B5EF4-FFF2-40B4-BE49-F238E27FC236}">
                <a16:creationId xmlns:a16="http://schemas.microsoft.com/office/drawing/2014/main" id="{5A5605B2-6C9F-40BD-8BCA-21E163D893CB}"/>
              </a:ext>
            </a:extLst>
          </p:cNvPr>
          <p:cNvSpPr/>
          <p:nvPr/>
        </p:nvSpPr>
        <p:spPr>
          <a:xfrm>
            <a:off x="201142" y="4450951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1/2/3/4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6758C858-EB75-43B6-ABBA-9B25A6932DC0}"/>
              </a:ext>
            </a:extLst>
          </p:cNvPr>
          <p:cNvCxnSpPr>
            <a:cxnSpLocks/>
            <a:stCxn id="153" idx="2"/>
            <a:endCxn id="215" idx="0"/>
          </p:cNvCxnSpPr>
          <p:nvPr/>
        </p:nvCxnSpPr>
        <p:spPr>
          <a:xfrm flipH="1">
            <a:off x="6771054" y="3126990"/>
            <a:ext cx="1" cy="29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4E5A9B3-D0A0-44F3-B7AE-790DD7823E07}"/>
              </a:ext>
            </a:extLst>
          </p:cNvPr>
          <p:cNvCxnSpPr>
            <a:cxnSpLocks/>
            <a:stCxn id="209" idx="2"/>
            <a:endCxn id="216" idx="1"/>
          </p:cNvCxnSpPr>
          <p:nvPr/>
        </p:nvCxnSpPr>
        <p:spPr>
          <a:xfrm flipH="1">
            <a:off x="3736798" y="4239560"/>
            <a:ext cx="3100" cy="19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4AB29CE8-8D3A-4CB8-AE01-1A7D0BF6CBB5}"/>
              </a:ext>
            </a:extLst>
          </p:cNvPr>
          <p:cNvCxnSpPr>
            <a:cxnSpLocks/>
            <a:stCxn id="210" idx="2"/>
            <a:endCxn id="217" idx="0"/>
          </p:cNvCxnSpPr>
          <p:nvPr/>
        </p:nvCxnSpPr>
        <p:spPr>
          <a:xfrm>
            <a:off x="2250038" y="4235232"/>
            <a:ext cx="0" cy="20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1665FDB0-98A9-4566-A0A1-8E0DED3FE8C4}"/>
              </a:ext>
            </a:extLst>
          </p:cNvPr>
          <p:cNvCxnSpPr>
            <a:cxnSpLocks/>
            <a:stCxn id="211" idx="2"/>
            <a:endCxn id="218" idx="0"/>
          </p:cNvCxnSpPr>
          <p:nvPr/>
        </p:nvCxnSpPr>
        <p:spPr>
          <a:xfrm flipH="1">
            <a:off x="763279" y="4237446"/>
            <a:ext cx="4234" cy="21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DB394F43-72C8-40C2-8709-637417422B67}"/>
              </a:ext>
            </a:extLst>
          </p:cNvPr>
          <p:cNvCxnSpPr>
            <a:cxnSpLocks/>
            <a:stCxn id="216" idx="4"/>
            <a:endCxn id="324" idx="0"/>
          </p:cNvCxnSpPr>
          <p:nvPr/>
        </p:nvCxnSpPr>
        <p:spPr>
          <a:xfrm rot="16200000" flipH="1">
            <a:off x="3614120" y="4775666"/>
            <a:ext cx="586793" cy="4029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5C8EA4D8-D7EA-4BB4-A675-32909000FEC3}"/>
              </a:ext>
            </a:extLst>
          </p:cNvPr>
          <p:cNvCxnSpPr>
            <a:cxnSpLocks/>
            <a:stCxn id="217" idx="4"/>
            <a:endCxn id="317" idx="0"/>
          </p:cNvCxnSpPr>
          <p:nvPr/>
        </p:nvCxnSpPr>
        <p:spPr>
          <a:xfrm rot="16200000" flipH="1">
            <a:off x="1831495" y="5102307"/>
            <a:ext cx="1319894" cy="482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85BBEAD0-49FB-4C7C-BB43-C1E937F4DDAE}"/>
              </a:ext>
            </a:extLst>
          </p:cNvPr>
          <p:cNvCxnSpPr>
            <a:cxnSpLocks/>
            <a:stCxn id="218" idx="3"/>
            <a:endCxn id="315" idx="0"/>
          </p:cNvCxnSpPr>
          <p:nvPr/>
        </p:nvCxnSpPr>
        <p:spPr>
          <a:xfrm rot="16200000" flipH="1">
            <a:off x="606704" y="4822969"/>
            <a:ext cx="610631" cy="359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D738623-ED85-4991-99B2-FCAAB425D27F}"/>
              </a:ext>
            </a:extLst>
          </p:cNvPr>
          <p:cNvCxnSpPr>
            <a:cxnSpLocks/>
            <a:stCxn id="59" idx="3"/>
            <a:endCxn id="81" idx="1"/>
          </p:cNvCxnSpPr>
          <p:nvPr/>
        </p:nvCxnSpPr>
        <p:spPr>
          <a:xfrm flipV="1">
            <a:off x="1436410" y="648951"/>
            <a:ext cx="913165" cy="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Decision 271">
            <a:extLst>
              <a:ext uri="{FF2B5EF4-FFF2-40B4-BE49-F238E27FC236}">
                <a16:creationId xmlns:a16="http://schemas.microsoft.com/office/drawing/2014/main" id="{2825AA3B-6724-4B4B-9E64-19A2DC5257A8}"/>
              </a:ext>
            </a:extLst>
          </p:cNvPr>
          <p:cNvSpPr/>
          <p:nvPr/>
        </p:nvSpPr>
        <p:spPr>
          <a:xfrm>
            <a:off x="6386821" y="5527216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Done Entry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8071F256-B934-4F84-B825-91A4E79ABEA0}"/>
              </a:ext>
            </a:extLst>
          </p:cNvPr>
          <p:cNvCxnSpPr>
            <a:cxnSpLocks/>
            <a:stCxn id="327" idx="2"/>
            <a:endCxn id="272" idx="0"/>
          </p:cNvCxnSpPr>
          <p:nvPr/>
        </p:nvCxnSpPr>
        <p:spPr>
          <a:xfrm>
            <a:off x="6784265" y="4262390"/>
            <a:ext cx="8664" cy="12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D5CC5369-92D6-4BA2-929A-065C35827432}"/>
              </a:ext>
            </a:extLst>
          </p:cNvPr>
          <p:cNvSpPr txBox="1"/>
          <p:nvPr/>
        </p:nvSpPr>
        <p:spPr>
          <a:xfrm>
            <a:off x="6626758" y="6409864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91" name="Parallelogram 290">
            <a:extLst>
              <a:ext uri="{FF2B5EF4-FFF2-40B4-BE49-F238E27FC236}">
                <a16:creationId xmlns:a16="http://schemas.microsoft.com/office/drawing/2014/main" id="{4E14DC76-3AAB-41EE-A888-E154E88CC9B3}"/>
              </a:ext>
            </a:extLst>
          </p:cNvPr>
          <p:cNvSpPr/>
          <p:nvPr/>
        </p:nvSpPr>
        <p:spPr>
          <a:xfrm>
            <a:off x="4622651" y="285853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Elem</a:t>
            </a:r>
          </a:p>
        </p:txBody>
      </p:sp>
      <p:sp>
        <p:nvSpPr>
          <p:cNvPr id="292" name="Parallelogram 291">
            <a:extLst>
              <a:ext uri="{FF2B5EF4-FFF2-40B4-BE49-F238E27FC236}">
                <a16:creationId xmlns:a16="http://schemas.microsoft.com/office/drawing/2014/main" id="{C048E9C0-23CC-47A7-83B5-FAFA9DE302DC}"/>
              </a:ext>
            </a:extLst>
          </p:cNvPr>
          <p:cNvSpPr/>
          <p:nvPr/>
        </p:nvSpPr>
        <p:spPr>
          <a:xfrm>
            <a:off x="3254778" y="2851138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Jr High</a:t>
            </a:r>
          </a:p>
        </p:txBody>
      </p:sp>
      <p:sp>
        <p:nvSpPr>
          <p:cNvPr id="293" name="Parallelogram 292">
            <a:extLst>
              <a:ext uri="{FF2B5EF4-FFF2-40B4-BE49-F238E27FC236}">
                <a16:creationId xmlns:a16="http://schemas.microsoft.com/office/drawing/2014/main" id="{D35EFFB8-8782-49CF-AFE5-55F4DD15FDB7}"/>
              </a:ext>
            </a:extLst>
          </p:cNvPr>
          <p:cNvSpPr/>
          <p:nvPr/>
        </p:nvSpPr>
        <p:spPr>
          <a:xfrm>
            <a:off x="1905589" y="286141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Sr High</a:t>
            </a:r>
          </a:p>
        </p:txBody>
      </p:sp>
      <p:sp>
        <p:nvSpPr>
          <p:cNvPr id="294" name="Parallelogram 293">
            <a:extLst>
              <a:ext uri="{FF2B5EF4-FFF2-40B4-BE49-F238E27FC236}">
                <a16:creationId xmlns:a16="http://schemas.microsoft.com/office/drawing/2014/main" id="{170F7C7D-004E-48F6-A162-9C53590AF9E8}"/>
              </a:ext>
            </a:extLst>
          </p:cNvPr>
          <p:cNvSpPr/>
          <p:nvPr/>
        </p:nvSpPr>
        <p:spPr>
          <a:xfrm>
            <a:off x="541399" y="286141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College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A4FB4EE-9B19-41F6-BB13-FF4527C353BC}"/>
              </a:ext>
            </a:extLst>
          </p:cNvPr>
          <p:cNvSpPr txBox="1"/>
          <p:nvPr/>
        </p:nvSpPr>
        <p:spPr>
          <a:xfrm>
            <a:off x="2023827" y="108126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latin typeface="Agency FB" panose="020B0503020202020204" pitchFamily="34" charset="0"/>
              </a:rPr>
              <a:t>Process Flow Diagram</a:t>
            </a:r>
          </a:p>
        </p:txBody>
      </p:sp>
      <p:sp>
        <p:nvSpPr>
          <p:cNvPr id="303" name="Flowchart: Decision 302">
            <a:extLst>
              <a:ext uri="{FF2B5EF4-FFF2-40B4-BE49-F238E27FC236}">
                <a16:creationId xmlns:a16="http://schemas.microsoft.com/office/drawing/2014/main" id="{5E226088-BA03-45FD-A760-7B4E609967C4}"/>
              </a:ext>
            </a:extLst>
          </p:cNvPr>
          <p:cNvSpPr/>
          <p:nvPr/>
        </p:nvSpPr>
        <p:spPr>
          <a:xfrm>
            <a:off x="380397" y="1378433"/>
            <a:ext cx="1299808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Returning Student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B4659E2-3FD3-4F4B-B94B-042C9FB09213}"/>
              </a:ext>
            </a:extLst>
          </p:cNvPr>
          <p:cNvSpPr/>
          <p:nvPr/>
        </p:nvSpPr>
        <p:spPr>
          <a:xfrm>
            <a:off x="102917" y="5307803"/>
            <a:ext cx="1977239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Fill Up Form for College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24ABC36-5336-43B8-9CCD-1B26303DBD2B}"/>
              </a:ext>
            </a:extLst>
          </p:cNvPr>
          <p:cNvSpPr/>
          <p:nvPr/>
        </p:nvSpPr>
        <p:spPr>
          <a:xfrm>
            <a:off x="1744227" y="6003659"/>
            <a:ext cx="1977239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Fill Up Form for Sr High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7596A960-1562-4536-8CD7-0D16137B20A8}"/>
              </a:ext>
            </a:extLst>
          </p:cNvPr>
          <p:cNvSpPr/>
          <p:nvPr/>
        </p:nvSpPr>
        <p:spPr>
          <a:xfrm>
            <a:off x="3120391" y="5270558"/>
            <a:ext cx="1977239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Fill Up Form for Jr High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9E68A6B0-CD75-4879-A3B5-D828AED2BF0B}"/>
              </a:ext>
            </a:extLst>
          </p:cNvPr>
          <p:cNvSpPr/>
          <p:nvPr/>
        </p:nvSpPr>
        <p:spPr>
          <a:xfrm>
            <a:off x="5795645" y="3968782"/>
            <a:ext cx="1977239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Fill Up Form for Elem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A2DE7BB2-F769-4F1B-8301-6F04174D8266}"/>
              </a:ext>
            </a:extLst>
          </p:cNvPr>
          <p:cNvSpPr/>
          <p:nvPr/>
        </p:nvSpPr>
        <p:spPr>
          <a:xfrm>
            <a:off x="7934166" y="5669211"/>
            <a:ext cx="1309603" cy="40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Validate Errors</a:t>
            </a:r>
          </a:p>
        </p:txBody>
      </p: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id="{447757E5-879D-4CC9-98E0-8FC9DAE7A812}"/>
              </a:ext>
            </a:extLst>
          </p:cNvPr>
          <p:cNvCxnSpPr>
            <a:cxnSpLocks/>
            <a:stCxn id="315" idx="2"/>
            <a:endCxn id="272" idx="1"/>
          </p:cNvCxnSpPr>
          <p:nvPr/>
        </p:nvCxnSpPr>
        <p:spPr>
          <a:xfrm rot="16200000" flipH="1">
            <a:off x="3604716" y="3088232"/>
            <a:ext cx="268926" cy="5295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or: Elbow 334">
            <a:extLst>
              <a:ext uri="{FF2B5EF4-FFF2-40B4-BE49-F238E27FC236}">
                <a16:creationId xmlns:a16="http://schemas.microsoft.com/office/drawing/2014/main" id="{90D3B23C-211A-4940-A465-B5931005CD00}"/>
              </a:ext>
            </a:extLst>
          </p:cNvPr>
          <p:cNvCxnSpPr>
            <a:cxnSpLocks/>
            <a:stCxn id="317" idx="2"/>
            <a:endCxn id="272" idx="1"/>
          </p:cNvCxnSpPr>
          <p:nvPr/>
        </p:nvCxnSpPr>
        <p:spPr>
          <a:xfrm rot="5400000" flipH="1" flipV="1">
            <a:off x="4346369" y="4256815"/>
            <a:ext cx="426930" cy="3653974"/>
          </a:xfrm>
          <a:prstGeom prst="bentConnector4">
            <a:avLst>
              <a:gd name="adj1" fmla="val -53545"/>
              <a:gd name="adj2" fmla="val 63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B383A80D-1857-4020-9AF3-7D7F52ABEA43}"/>
              </a:ext>
            </a:extLst>
          </p:cNvPr>
          <p:cNvCxnSpPr>
            <a:cxnSpLocks/>
            <a:stCxn id="324" idx="2"/>
            <a:endCxn id="272" idx="1"/>
          </p:cNvCxnSpPr>
          <p:nvPr/>
        </p:nvCxnSpPr>
        <p:spPr>
          <a:xfrm rot="16200000" flipH="1">
            <a:off x="5094831" y="4578346"/>
            <a:ext cx="306171" cy="2277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Elbow 355">
            <a:extLst>
              <a:ext uri="{FF2B5EF4-FFF2-40B4-BE49-F238E27FC236}">
                <a16:creationId xmlns:a16="http://schemas.microsoft.com/office/drawing/2014/main" id="{EE6985C2-C0AA-4D11-9C61-C15C669A157C}"/>
              </a:ext>
            </a:extLst>
          </p:cNvPr>
          <p:cNvCxnSpPr>
            <a:cxnSpLocks/>
            <a:stCxn id="88" idx="3"/>
            <a:endCxn id="158" idx="0"/>
          </p:cNvCxnSpPr>
          <p:nvPr/>
        </p:nvCxnSpPr>
        <p:spPr>
          <a:xfrm flipH="1">
            <a:off x="5006340" y="1850051"/>
            <a:ext cx="1358606" cy="783432"/>
          </a:xfrm>
          <a:prstGeom prst="bentConnector4">
            <a:avLst>
              <a:gd name="adj1" fmla="val -16826"/>
              <a:gd name="adj2" fmla="val 59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A8FAA8FA-EB76-4CBB-9819-4C12063EF27F}"/>
              </a:ext>
            </a:extLst>
          </p:cNvPr>
          <p:cNvCxnSpPr>
            <a:cxnSpLocks/>
          </p:cNvCxnSpPr>
          <p:nvPr/>
        </p:nvCxnSpPr>
        <p:spPr>
          <a:xfrm>
            <a:off x="6784264" y="3684986"/>
            <a:ext cx="0" cy="30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59953252-8D42-49D3-BF9D-39048520635C}"/>
              </a:ext>
            </a:extLst>
          </p:cNvPr>
          <p:cNvCxnSpPr>
            <a:cxnSpLocks/>
            <a:stCxn id="272" idx="3"/>
            <a:endCxn id="330" idx="1"/>
          </p:cNvCxnSpPr>
          <p:nvPr/>
        </p:nvCxnSpPr>
        <p:spPr>
          <a:xfrm flipV="1">
            <a:off x="7199037" y="5870336"/>
            <a:ext cx="7351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8CF8C1BE-9A16-43CB-A76D-48B48C24A35A}"/>
              </a:ext>
            </a:extLst>
          </p:cNvPr>
          <p:cNvSpPr txBox="1"/>
          <p:nvPr/>
        </p:nvSpPr>
        <p:spPr>
          <a:xfrm>
            <a:off x="7347901" y="572155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D6C9100-DE70-44DB-BDB0-ABEC27ACBC73}"/>
              </a:ext>
            </a:extLst>
          </p:cNvPr>
          <p:cNvSpPr/>
          <p:nvPr/>
        </p:nvSpPr>
        <p:spPr>
          <a:xfrm>
            <a:off x="8382302" y="3454913"/>
            <a:ext cx="2649199" cy="575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Notify Student and Receive Status link </a:t>
            </a:r>
          </a:p>
          <a:p>
            <a:pPr algn="ctr"/>
            <a:r>
              <a:rPr lang="en-PH" sz="1200" dirty="0">
                <a:solidFill>
                  <a:schemeClr val="bg1"/>
                </a:solidFill>
              </a:rPr>
              <a:t>Thru email Then Link to Google Enrollment Form</a:t>
            </a:r>
          </a:p>
        </p:txBody>
      </p:sp>
      <p:sp>
        <p:nvSpPr>
          <p:cNvPr id="374" name="Parallelogram 373">
            <a:extLst>
              <a:ext uri="{FF2B5EF4-FFF2-40B4-BE49-F238E27FC236}">
                <a16:creationId xmlns:a16="http://schemas.microsoft.com/office/drawing/2014/main" id="{48AF148A-D666-44EE-A353-2F3E1110A170}"/>
              </a:ext>
            </a:extLst>
          </p:cNvPr>
          <p:cNvSpPr/>
          <p:nvPr/>
        </p:nvSpPr>
        <p:spPr>
          <a:xfrm>
            <a:off x="7356700" y="4847277"/>
            <a:ext cx="1184053" cy="33003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RECHECK DATA</a:t>
            </a:r>
          </a:p>
        </p:txBody>
      </p:sp>
      <p:sp>
        <p:nvSpPr>
          <p:cNvPr id="380" name="Flowchart: Decision 379">
            <a:extLst>
              <a:ext uri="{FF2B5EF4-FFF2-40B4-BE49-F238E27FC236}">
                <a16:creationId xmlns:a16="http://schemas.microsoft.com/office/drawing/2014/main" id="{A1B54D28-7134-47D4-BEBB-14642E7FA205}"/>
              </a:ext>
            </a:extLst>
          </p:cNvPr>
          <p:cNvSpPr/>
          <p:nvPr/>
        </p:nvSpPr>
        <p:spPr>
          <a:xfrm>
            <a:off x="9140208" y="4702845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OK</a:t>
            </a:r>
          </a:p>
        </p:txBody>
      </p:sp>
      <p:cxnSp>
        <p:nvCxnSpPr>
          <p:cNvPr id="381" name="Connector: Elbow 380">
            <a:extLst>
              <a:ext uri="{FF2B5EF4-FFF2-40B4-BE49-F238E27FC236}">
                <a16:creationId xmlns:a16="http://schemas.microsoft.com/office/drawing/2014/main" id="{DE8BDD8F-59A3-4B93-90D6-240459227641}"/>
              </a:ext>
            </a:extLst>
          </p:cNvPr>
          <p:cNvCxnSpPr>
            <a:cxnSpLocks/>
            <a:stCxn id="330" idx="3"/>
            <a:endCxn id="380" idx="2"/>
          </p:cNvCxnSpPr>
          <p:nvPr/>
        </p:nvCxnSpPr>
        <p:spPr>
          <a:xfrm flipV="1">
            <a:off x="9243769" y="5389086"/>
            <a:ext cx="302547" cy="481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337535AA-2F34-449E-AF1E-BFE6B71E939C}"/>
              </a:ext>
            </a:extLst>
          </p:cNvPr>
          <p:cNvCxnSpPr>
            <a:cxnSpLocks/>
          </p:cNvCxnSpPr>
          <p:nvPr/>
        </p:nvCxnSpPr>
        <p:spPr>
          <a:xfrm>
            <a:off x="8495567" y="5043090"/>
            <a:ext cx="654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AF2F7285-F6F2-4A6C-9CE4-F8494CAD9C65}"/>
              </a:ext>
            </a:extLst>
          </p:cNvPr>
          <p:cNvSpPr txBox="1"/>
          <p:nvPr/>
        </p:nvSpPr>
        <p:spPr>
          <a:xfrm>
            <a:off x="8656796" y="4894803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387" name="Connector: Elbow 386">
            <a:extLst>
              <a:ext uri="{FF2B5EF4-FFF2-40B4-BE49-F238E27FC236}">
                <a16:creationId xmlns:a16="http://schemas.microsoft.com/office/drawing/2014/main" id="{0D8A47B6-8DF4-486B-A3D3-A02276C5E14F}"/>
              </a:ext>
            </a:extLst>
          </p:cNvPr>
          <p:cNvCxnSpPr>
            <a:cxnSpLocks/>
            <a:stCxn id="380" idx="3"/>
            <a:endCxn id="373" idx="2"/>
          </p:cNvCxnSpPr>
          <p:nvPr/>
        </p:nvCxnSpPr>
        <p:spPr>
          <a:xfrm flipH="1" flipV="1">
            <a:off x="9706902" y="4030831"/>
            <a:ext cx="245522" cy="1015135"/>
          </a:xfrm>
          <a:prstGeom prst="bentConnector4">
            <a:avLst>
              <a:gd name="adj1" fmla="val -93108"/>
              <a:gd name="adj2" fmla="val 66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8C81802E-0C80-4A8E-BCC4-3C9DEC85D66F}"/>
              </a:ext>
            </a:extLst>
          </p:cNvPr>
          <p:cNvSpPr txBox="1"/>
          <p:nvPr/>
        </p:nvSpPr>
        <p:spPr>
          <a:xfrm>
            <a:off x="9983367" y="448656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1C3ABD3-A0B7-414D-8BBC-5185C8BB2F6F}"/>
              </a:ext>
            </a:extLst>
          </p:cNvPr>
          <p:cNvSpPr/>
          <p:nvPr/>
        </p:nvSpPr>
        <p:spPr>
          <a:xfrm>
            <a:off x="1464873" y="2291318"/>
            <a:ext cx="1068048" cy="233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Future </a:t>
            </a:r>
            <a:r>
              <a:rPr lang="en-PH" sz="1200" dirty="0" err="1"/>
              <a:t>Devpt</a:t>
            </a:r>
            <a:endParaRPr lang="en-PH" sz="1200" dirty="0"/>
          </a:p>
        </p:txBody>
      </p:sp>
      <p:cxnSp>
        <p:nvCxnSpPr>
          <p:cNvPr id="392" name="Connector: Elbow 391">
            <a:extLst>
              <a:ext uri="{FF2B5EF4-FFF2-40B4-BE49-F238E27FC236}">
                <a16:creationId xmlns:a16="http://schemas.microsoft.com/office/drawing/2014/main" id="{7AA4A16E-13A9-4055-AA10-731F19AA6E78}"/>
              </a:ext>
            </a:extLst>
          </p:cNvPr>
          <p:cNvCxnSpPr>
            <a:cxnSpLocks/>
            <a:stCxn id="303" idx="2"/>
            <a:endCxn id="391" idx="1"/>
          </p:cNvCxnSpPr>
          <p:nvPr/>
        </p:nvCxnSpPr>
        <p:spPr>
          <a:xfrm rot="16200000" flipH="1">
            <a:off x="1196006" y="2139162"/>
            <a:ext cx="103162" cy="434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929301E3-2010-4C4D-B913-6D46A7468FB7}"/>
              </a:ext>
            </a:extLst>
          </p:cNvPr>
          <p:cNvSpPr txBox="1"/>
          <p:nvPr/>
        </p:nvSpPr>
        <p:spPr>
          <a:xfrm>
            <a:off x="966175" y="2358033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CCF2BF72-4A43-4866-8BA8-38AAFD6F97A0}"/>
              </a:ext>
            </a:extLst>
          </p:cNvPr>
          <p:cNvSpPr txBox="1"/>
          <p:nvPr/>
        </p:nvSpPr>
        <p:spPr>
          <a:xfrm>
            <a:off x="46807" y="1718539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22C02635-E89F-4197-920E-2A2059FA042A}"/>
              </a:ext>
            </a:extLst>
          </p:cNvPr>
          <p:cNvGrpSpPr/>
          <p:nvPr/>
        </p:nvGrpSpPr>
        <p:grpSpPr>
          <a:xfrm>
            <a:off x="9121502" y="2369030"/>
            <a:ext cx="1221809" cy="1059970"/>
            <a:chOff x="4939430" y="443229"/>
            <a:chExt cx="2249560" cy="1951586"/>
          </a:xfrm>
        </p:grpSpPr>
        <p:pic>
          <p:nvPicPr>
            <p:cNvPr id="400" name="Picture 399">
              <a:extLst>
                <a:ext uri="{FF2B5EF4-FFF2-40B4-BE49-F238E27FC236}">
                  <a16:creationId xmlns:a16="http://schemas.microsoft.com/office/drawing/2014/main" id="{DCF6808E-D14E-4C0F-9AF6-11210961B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566" y="443229"/>
              <a:ext cx="1495425" cy="1495425"/>
            </a:xfrm>
            <a:prstGeom prst="rect">
              <a:avLst/>
            </a:prstGeom>
          </p:spPr>
        </p:pic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1E6904AD-C99C-4E15-A04F-E581921E3F53}"/>
                </a:ext>
              </a:extLst>
            </p:cNvPr>
            <p:cNvSpPr txBox="1"/>
            <p:nvPr/>
          </p:nvSpPr>
          <p:spPr>
            <a:xfrm>
              <a:off x="4939430" y="1941480"/>
              <a:ext cx="2249560" cy="45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Applicant STUDENT</a:t>
              </a:r>
            </a:p>
          </p:txBody>
        </p:sp>
      </p:grpSp>
      <p:cxnSp>
        <p:nvCxnSpPr>
          <p:cNvPr id="403" name="Connector: Elbow 402">
            <a:extLst>
              <a:ext uri="{FF2B5EF4-FFF2-40B4-BE49-F238E27FC236}">
                <a16:creationId xmlns:a16="http://schemas.microsoft.com/office/drawing/2014/main" id="{D104FB34-A6B5-4DD4-81A1-58294755FF2B}"/>
              </a:ext>
            </a:extLst>
          </p:cNvPr>
          <p:cNvCxnSpPr>
            <a:cxnSpLocks/>
            <a:stCxn id="373" idx="1"/>
          </p:cNvCxnSpPr>
          <p:nvPr/>
        </p:nvCxnSpPr>
        <p:spPr>
          <a:xfrm rot="10800000">
            <a:off x="8134928" y="2136660"/>
            <a:ext cx="247374" cy="1606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Flowchart: Terminator 405">
            <a:extLst>
              <a:ext uri="{FF2B5EF4-FFF2-40B4-BE49-F238E27FC236}">
                <a16:creationId xmlns:a16="http://schemas.microsoft.com/office/drawing/2014/main" id="{FBC00BC8-63BD-4AB8-A7FC-2CFEF5F5F4D0}"/>
              </a:ext>
            </a:extLst>
          </p:cNvPr>
          <p:cNvSpPr/>
          <p:nvPr/>
        </p:nvSpPr>
        <p:spPr>
          <a:xfrm>
            <a:off x="7665190" y="1848497"/>
            <a:ext cx="1082998" cy="275225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77872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8528169" y="46570"/>
            <a:ext cx="2612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LMS REGISTRATION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4271474" y="1501885"/>
            <a:ext cx="2204236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 Category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214296-3B6A-4214-A6D7-BBDCF91AA89B}"/>
              </a:ext>
            </a:extLst>
          </p:cNvPr>
          <p:cNvSpPr/>
          <p:nvPr/>
        </p:nvSpPr>
        <p:spPr>
          <a:xfrm>
            <a:off x="11461952" y="5967775"/>
            <a:ext cx="317455" cy="282105"/>
          </a:xfrm>
          <a:prstGeom prst="rect">
            <a:avLst/>
          </a:prstGeom>
          <a:solidFill>
            <a:srgbClr val="0CD5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A17E46-9290-46A9-BCA2-435B5307C8AE}"/>
              </a:ext>
            </a:extLst>
          </p:cNvPr>
          <p:cNvSpPr/>
          <p:nvPr/>
        </p:nvSpPr>
        <p:spPr>
          <a:xfrm>
            <a:off x="11461952" y="6373981"/>
            <a:ext cx="317455" cy="2821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358A74-71B5-4502-AC4C-F31FCED84B4B}"/>
              </a:ext>
            </a:extLst>
          </p:cNvPr>
          <p:cNvSpPr txBox="1"/>
          <p:nvPr/>
        </p:nvSpPr>
        <p:spPr>
          <a:xfrm>
            <a:off x="11031501" y="5188526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b="1" dirty="0"/>
              <a:t>- Color Legends -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724D5F-6B5B-490E-9653-A481551985F0}"/>
              </a:ext>
            </a:extLst>
          </p:cNvPr>
          <p:cNvSpPr txBox="1"/>
          <p:nvPr/>
        </p:nvSpPr>
        <p:spPr>
          <a:xfrm>
            <a:off x="10720425" y="6003659"/>
            <a:ext cx="691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Condition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E25E53-E05F-48D2-94DA-1775B41902C1}"/>
              </a:ext>
            </a:extLst>
          </p:cNvPr>
          <p:cNvSpPr txBox="1"/>
          <p:nvPr/>
        </p:nvSpPr>
        <p:spPr>
          <a:xfrm>
            <a:off x="10738059" y="6409865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Command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73A91E2-1B12-4DBA-B2C8-1F0EBAC9FBB7}"/>
              </a:ext>
            </a:extLst>
          </p:cNvPr>
          <p:cNvSpPr/>
          <p:nvPr/>
        </p:nvSpPr>
        <p:spPr>
          <a:xfrm>
            <a:off x="11461952" y="5565051"/>
            <a:ext cx="317455" cy="2821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3302FA-9679-410E-8C7B-4BAF9C3FBD3A}"/>
              </a:ext>
            </a:extLst>
          </p:cNvPr>
          <p:cNvSpPr txBox="1"/>
          <p:nvPr/>
        </p:nvSpPr>
        <p:spPr>
          <a:xfrm>
            <a:off x="10677145" y="559394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Input Data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6FC124-7B8A-416F-9637-D5E0F6629786}"/>
              </a:ext>
            </a:extLst>
          </p:cNvPr>
          <p:cNvGrpSpPr/>
          <p:nvPr/>
        </p:nvGrpSpPr>
        <p:grpSpPr>
          <a:xfrm>
            <a:off x="712973" y="311597"/>
            <a:ext cx="659325" cy="838253"/>
            <a:chOff x="676353" y="363841"/>
            <a:chExt cx="1495425" cy="1901255"/>
          </a:xfrm>
        </p:grpSpPr>
        <p:pic>
          <p:nvPicPr>
            <p:cNvPr id="31" name="Picture 30" descr="A picture containing orange&#10;&#10;Description automatically generated">
              <a:extLst>
                <a:ext uri="{FF2B5EF4-FFF2-40B4-BE49-F238E27FC236}">
                  <a16:creationId xmlns:a16="http://schemas.microsoft.com/office/drawing/2014/main" id="{1B0AEAE0-7820-4246-B52E-9E7D8A909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53" y="363841"/>
              <a:ext cx="1495425" cy="1495425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E182B5A-DCC8-4727-BAA4-3275BEBF01E6}"/>
                </a:ext>
              </a:extLst>
            </p:cNvPr>
            <p:cNvSpPr txBox="1"/>
            <p:nvPr/>
          </p:nvSpPr>
          <p:spPr>
            <a:xfrm>
              <a:off x="1137768" y="1859266"/>
              <a:ext cx="943768" cy="40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ADMIN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E0EAAA-E089-4D08-A888-327F5844F82B}"/>
              </a:ext>
            </a:extLst>
          </p:cNvPr>
          <p:cNvGrpSpPr/>
          <p:nvPr/>
        </p:nvGrpSpPr>
        <p:grpSpPr>
          <a:xfrm>
            <a:off x="11168475" y="2475218"/>
            <a:ext cx="932350" cy="1056451"/>
            <a:chOff x="3017610" y="380403"/>
            <a:chExt cx="1495424" cy="1694474"/>
          </a:xfrm>
        </p:grpSpPr>
        <p:pic>
          <p:nvPicPr>
            <p:cNvPr id="51" name="Picture 5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EEE3E39-5E5D-4E23-BD28-015DD01FB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7610" y="380403"/>
              <a:ext cx="1495424" cy="1495424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BD25BE-CE30-42F2-878D-91D4F46ABFEA}"/>
                </a:ext>
              </a:extLst>
            </p:cNvPr>
            <p:cNvSpPr txBox="1"/>
            <p:nvPr/>
          </p:nvSpPr>
          <p:spPr>
            <a:xfrm>
              <a:off x="3690366" y="1828656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PARENT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53DF224-4147-43DF-9079-3274BEF2717F}"/>
              </a:ext>
            </a:extLst>
          </p:cNvPr>
          <p:cNvGrpSpPr/>
          <p:nvPr/>
        </p:nvGrpSpPr>
        <p:grpSpPr>
          <a:xfrm>
            <a:off x="11168475" y="1393077"/>
            <a:ext cx="926138" cy="1044634"/>
            <a:chOff x="5273566" y="443229"/>
            <a:chExt cx="1495425" cy="168675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307D98A-CDB6-4FAE-948E-F2A635241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566" y="443229"/>
              <a:ext cx="1495425" cy="14954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558454-43F0-4033-903E-FC712048EBF7}"/>
                </a:ext>
              </a:extLst>
            </p:cNvPr>
            <p:cNvSpPr txBox="1"/>
            <p:nvPr/>
          </p:nvSpPr>
          <p:spPr>
            <a:xfrm>
              <a:off x="5850741" y="1883767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STUDENT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11180068" y="44390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7EFCDE27-8065-4B97-8F4E-AFDFBBAD5A80}"/>
              </a:ext>
            </a:extLst>
          </p:cNvPr>
          <p:cNvSpPr/>
          <p:nvPr/>
        </p:nvSpPr>
        <p:spPr>
          <a:xfrm>
            <a:off x="2349575" y="498034"/>
            <a:ext cx="926434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Start</a:t>
            </a: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2277657" y="1185472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Has Student ID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8A5113-B14D-49FB-94FD-FEE3EBEE17FD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812792" y="799867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89751E-7B5B-484F-A41F-4828A1D4B3C2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3347926" y="1648689"/>
            <a:ext cx="92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3629202" y="154333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D15364B-4ED1-49D0-A8A9-9F0A285C56E7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709027" y="1648689"/>
            <a:ext cx="568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1883170" y="1525578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5FD892E-0CAE-4924-87B3-C1877D682737}"/>
              </a:ext>
            </a:extLst>
          </p:cNvPr>
          <p:cNvSpPr/>
          <p:nvPr/>
        </p:nvSpPr>
        <p:spPr>
          <a:xfrm>
            <a:off x="6036189" y="2457462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 Level</a:t>
            </a:r>
          </a:p>
        </p:txBody>
      </p:sp>
      <p:sp>
        <p:nvSpPr>
          <p:cNvPr id="158" name="Flowchart: Decision 157">
            <a:extLst>
              <a:ext uri="{FF2B5EF4-FFF2-40B4-BE49-F238E27FC236}">
                <a16:creationId xmlns:a16="http://schemas.microsoft.com/office/drawing/2014/main" id="{9AF4A4FF-3173-435D-B194-B6683D5A971D}"/>
              </a:ext>
            </a:extLst>
          </p:cNvPr>
          <p:cNvSpPr/>
          <p:nvPr/>
        </p:nvSpPr>
        <p:spPr>
          <a:xfrm>
            <a:off x="4600232" y="225756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Elem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C4B3F615-7F66-474F-9FC4-F08C156DC09A}"/>
              </a:ext>
            </a:extLst>
          </p:cNvPr>
          <p:cNvSpPr/>
          <p:nvPr/>
        </p:nvSpPr>
        <p:spPr>
          <a:xfrm>
            <a:off x="3223094" y="225756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sp>
        <p:nvSpPr>
          <p:cNvPr id="161" name="Flowchart: Decision 160">
            <a:extLst>
              <a:ext uri="{FF2B5EF4-FFF2-40B4-BE49-F238E27FC236}">
                <a16:creationId xmlns:a16="http://schemas.microsoft.com/office/drawing/2014/main" id="{799E0AC1-6D38-4D1E-B96A-3CE32D3E4E1E}"/>
              </a:ext>
            </a:extLst>
          </p:cNvPr>
          <p:cNvSpPr/>
          <p:nvPr/>
        </p:nvSpPr>
        <p:spPr>
          <a:xfrm>
            <a:off x="1883170" y="225756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sp>
        <p:nvSpPr>
          <p:cNvPr id="162" name="Flowchart: Decision 161">
            <a:extLst>
              <a:ext uri="{FF2B5EF4-FFF2-40B4-BE49-F238E27FC236}">
                <a16:creationId xmlns:a16="http://schemas.microsoft.com/office/drawing/2014/main" id="{147F069F-7FEC-4571-B9CC-B6599A6F3099}"/>
              </a:ext>
            </a:extLst>
          </p:cNvPr>
          <p:cNvSpPr/>
          <p:nvPr/>
        </p:nvSpPr>
        <p:spPr>
          <a:xfrm>
            <a:off x="521763" y="2267648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D8693A8-FE2C-46D8-8764-59E21A715756}"/>
              </a:ext>
            </a:extLst>
          </p:cNvPr>
          <p:cNvCxnSpPr>
            <a:endCxn id="158" idx="0"/>
          </p:cNvCxnSpPr>
          <p:nvPr/>
        </p:nvCxnSpPr>
        <p:spPr>
          <a:xfrm>
            <a:off x="5000051" y="1795493"/>
            <a:ext cx="6289" cy="46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37B4B1A-42A7-4715-A99A-76B0AE36F628}"/>
              </a:ext>
            </a:extLst>
          </p:cNvPr>
          <p:cNvCxnSpPr>
            <a:cxnSpLocks/>
            <a:stCxn id="158" idx="3"/>
            <a:endCxn id="153" idx="1"/>
          </p:cNvCxnSpPr>
          <p:nvPr/>
        </p:nvCxnSpPr>
        <p:spPr>
          <a:xfrm>
            <a:off x="5412448" y="2600684"/>
            <a:ext cx="623741" cy="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307A319-FE3F-400A-9CCF-A04935F26885}"/>
              </a:ext>
            </a:extLst>
          </p:cNvPr>
          <p:cNvSpPr txBox="1"/>
          <p:nvPr/>
        </p:nvSpPr>
        <p:spPr>
          <a:xfrm>
            <a:off x="5492294" y="247521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E05A103-478C-44AD-8D04-776B88275BF9}"/>
              </a:ext>
            </a:extLst>
          </p:cNvPr>
          <p:cNvCxnSpPr>
            <a:cxnSpLocks/>
            <a:stCxn id="158" idx="1"/>
            <a:endCxn id="160" idx="3"/>
          </p:cNvCxnSpPr>
          <p:nvPr/>
        </p:nvCxnSpPr>
        <p:spPr>
          <a:xfrm flipH="1">
            <a:off x="4035310" y="2600684"/>
            <a:ext cx="564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98E4CF5-8C58-4CED-9D10-92DD46C5B2E3}"/>
              </a:ext>
            </a:extLst>
          </p:cNvPr>
          <p:cNvSpPr txBox="1"/>
          <p:nvPr/>
        </p:nvSpPr>
        <p:spPr>
          <a:xfrm>
            <a:off x="4210464" y="2477572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619064B-67C0-4772-90C7-15B231CCF9C2}"/>
              </a:ext>
            </a:extLst>
          </p:cNvPr>
          <p:cNvCxnSpPr>
            <a:cxnSpLocks/>
            <a:stCxn id="160" idx="1"/>
            <a:endCxn id="161" idx="3"/>
          </p:cNvCxnSpPr>
          <p:nvPr/>
        </p:nvCxnSpPr>
        <p:spPr>
          <a:xfrm flipH="1">
            <a:off x="2695386" y="2600684"/>
            <a:ext cx="527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981D7DC-66AE-47EE-8927-81B8A5533ABF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>
            <a:off x="1333979" y="2600684"/>
            <a:ext cx="549191" cy="1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C870BFCC-C416-40CA-91FF-BACA30C9A6BC}"/>
              </a:ext>
            </a:extLst>
          </p:cNvPr>
          <p:cNvSpPr txBox="1"/>
          <p:nvPr/>
        </p:nvSpPr>
        <p:spPr>
          <a:xfrm>
            <a:off x="2842666" y="2487659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C2FA9F9-BF31-4153-8CFF-F6DB76FEC865}"/>
              </a:ext>
            </a:extLst>
          </p:cNvPr>
          <p:cNvSpPr txBox="1"/>
          <p:nvPr/>
        </p:nvSpPr>
        <p:spPr>
          <a:xfrm>
            <a:off x="1484623" y="2487659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45D23EC-3C37-47D2-9F1F-7D66FEC4A7B6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3629202" y="2943804"/>
            <a:ext cx="0" cy="5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E96D4A7-6BA7-4DC3-AA93-BD74E0ED0C2E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2289278" y="2943804"/>
            <a:ext cx="0" cy="5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8689576-E615-4419-908C-43647CA12438}"/>
              </a:ext>
            </a:extLst>
          </p:cNvPr>
          <p:cNvCxnSpPr>
            <a:cxnSpLocks/>
            <a:stCxn id="162" idx="2"/>
          </p:cNvCxnSpPr>
          <p:nvPr/>
        </p:nvCxnSpPr>
        <p:spPr>
          <a:xfrm flipH="1">
            <a:off x="923978" y="2953889"/>
            <a:ext cx="3893" cy="57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ED01971A-30A9-4359-A4EE-8B07C9CA0BC9}"/>
              </a:ext>
            </a:extLst>
          </p:cNvPr>
          <p:cNvSpPr txBox="1"/>
          <p:nvPr/>
        </p:nvSpPr>
        <p:spPr>
          <a:xfrm>
            <a:off x="3448704" y="306284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D1E31B8-87DC-4BE1-B765-9B99F05B152B}"/>
              </a:ext>
            </a:extLst>
          </p:cNvPr>
          <p:cNvSpPr txBox="1"/>
          <p:nvPr/>
        </p:nvSpPr>
        <p:spPr>
          <a:xfrm>
            <a:off x="2087296" y="304849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3DCF623-771C-4B40-8BB8-AB0A71046D8E}"/>
              </a:ext>
            </a:extLst>
          </p:cNvPr>
          <p:cNvSpPr txBox="1"/>
          <p:nvPr/>
        </p:nvSpPr>
        <p:spPr>
          <a:xfrm>
            <a:off x="764497" y="3066303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97811F1-FD1D-4854-8EC6-85563FB0411F}"/>
              </a:ext>
            </a:extLst>
          </p:cNvPr>
          <p:cNvCxnSpPr>
            <a:cxnSpLocks/>
            <a:stCxn id="162" idx="1"/>
            <a:endCxn id="212" idx="1"/>
          </p:cNvCxnSpPr>
          <p:nvPr/>
        </p:nvCxnSpPr>
        <p:spPr>
          <a:xfrm rot="10800000" flipH="1">
            <a:off x="521762" y="1658623"/>
            <a:ext cx="642031" cy="952147"/>
          </a:xfrm>
          <a:prstGeom prst="bentConnector3">
            <a:avLst>
              <a:gd name="adj1" fmla="val -35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A4048B87-67B0-4495-B2DC-481351354FDA}"/>
              </a:ext>
            </a:extLst>
          </p:cNvPr>
          <p:cNvSpPr txBox="1"/>
          <p:nvPr/>
        </p:nvSpPr>
        <p:spPr>
          <a:xfrm>
            <a:off x="387342" y="1534566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5AA114-94E9-43B0-8BF0-1261B515171E}"/>
              </a:ext>
            </a:extLst>
          </p:cNvPr>
          <p:cNvSpPr/>
          <p:nvPr/>
        </p:nvSpPr>
        <p:spPr>
          <a:xfrm>
            <a:off x="3005032" y="3570032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F1D8BEC-FAC9-4B39-A4F8-53DA3326CABE}"/>
              </a:ext>
            </a:extLst>
          </p:cNvPr>
          <p:cNvSpPr/>
          <p:nvPr/>
        </p:nvSpPr>
        <p:spPr>
          <a:xfrm>
            <a:off x="1515172" y="3565704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A84EF9A-AB7B-4C01-AA19-797F5C194AE4}"/>
              </a:ext>
            </a:extLst>
          </p:cNvPr>
          <p:cNvSpPr/>
          <p:nvPr/>
        </p:nvSpPr>
        <p:spPr>
          <a:xfrm>
            <a:off x="32647" y="3567918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1163794" y="1507705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sp>
        <p:nvSpPr>
          <p:cNvPr id="215" name="Parallelogram 214">
            <a:extLst>
              <a:ext uri="{FF2B5EF4-FFF2-40B4-BE49-F238E27FC236}">
                <a16:creationId xmlns:a16="http://schemas.microsoft.com/office/drawing/2014/main" id="{C14F2CD9-8375-43E5-B28F-30338730D8D5}"/>
              </a:ext>
            </a:extLst>
          </p:cNvPr>
          <p:cNvSpPr/>
          <p:nvPr/>
        </p:nvSpPr>
        <p:spPr>
          <a:xfrm>
            <a:off x="6208917" y="3309066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1/2/3/4/5/6</a:t>
            </a:r>
          </a:p>
        </p:txBody>
      </p:sp>
      <p:sp>
        <p:nvSpPr>
          <p:cNvPr id="216" name="Parallelogram 215">
            <a:extLst>
              <a:ext uri="{FF2B5EF4-FFF2-40B4-BE49-F238E27FC236}">
                <a16:creationId xmlns:a16="http://schemas.microsoft.com/office/drawing/2014/main" id="{14EC6363-2C06-4C75-B2EC-570F8AD739BA}"/>
              </a:ext>
            </a:extLst>
          </p:cNvPr>
          <p:cNvSpPr/>
          <p:nvPr/>
        </p:nvSpPr>
        <p:spPr>
          <a:xfrm>
            <a:off x="3143884" y="4061624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7/8/9/10</a:t>
            </a:r>
          </a:p>
        </p:txBody>
      </p:sp>
      <p:sp>
        <p:nvSpPr>
          <p:cNvPr id="217" name="Parallelogram 216">
            <a:extLst>
              <a:ext uri="{FF2B5EF4-FFF2-40B4-BE49-F238E27FC236}">
                <a16:creationId xmlns:a16="http://schemas.microsoft.com/office/drawing/2014/main" id="{5850E7FA-AE4F-4715-BB5F-C4793582BC81}"/>
              </a:ext>
            </a:extLst>
          </p:cNvPr>
          <p:cNvSpPr/>
          <p:nvPr/>
        </p:nvSpPr>
        <p:spPr>
          <a:xfrm>
            <a:off x="1687901" y="4061624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11/12</a:t>
            </a:r>
          </a:p>
        </p:txBody>
      </p:sp>
      <p:sp>
        <p:nvSpPr>
          <p:cNvPr id="218" name="Parallelogram 217">
            <a:extLst>
              <a:ext uri="{FF2B5EF4-FFF2-40B4-BE49-F238E27FC236}">
                <a16:creationId xmlns:a16="http://schemas.microsoft.com/office/drawing/2014/main" id="{5A5605B2-6C9F-40BD-8BCA-21E163D893CB}"/>
              </a:ext>
            </a:extLst>
          </p:cNvPr>
          <p:cNvSpPr/>
          <p:nvPr/>
        </p:nvSpPr>
        <p:spPr>
          <a:xfrm>
            <a:off x="201142" y="4075031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1/2/3/4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6758C858-EB75-43B6-ABBA-9B25A6932DC0}"/>
              </a:ext>
            </a:extLst>
          </p:cNvPr>
          <p:cNvCxnSpPr>
            <a:cxnSpLocks/>
            <a:stCxn id="153" idx="2"/>
            <a:endCxn id="215" idx="0"/>
          </p:cNvCxnSpPr>
          <p:nvPr/>
        </p:nvCxnSpPr>
        <p:spPr>
          <a:xfrm flipH="1">
            <a:off x="6771054" y="2751070"/>
            <a:ext cx="1" cy="55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4E5A9B3-D0A0-44F3-B7AE-790DD7823E07}"/>
              </a:ext>
            </a:extLst>
          </p:cNvPr>
          <p:cNvCxnSpPr>
            <a:cxnSpLocks/>
            <a:stCxn id="209" idx="2"/>
            <a:endCxn id="216" idx="1"/>
          </p:cNvCxnSpPr>
          <p:nvPr/>
        </p:nvCxnSpPr>
        <p:spPr>
          <a:xfrm flipH="1">
            <a:off x="3736798" y="3863640"/>
            <a:ext cx="3100" cy="19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4AB29CE8-8D3A-4CB8-AE01-1A7D0BF6CBB5}"/>
              </a:ext>
            </a:extLst>
          </p:cNvPr>
          <p:cNvCxnSpPr>
            <a:cxnSpLocks/>
            <a:stCxn id="210" idx="2"/>
            <a:endCxn id="217" idx="0"/>
          </p:cNvCxnSpPr>
          <p:nvPr/>
        </p:nvCxnSpPr>
        <p:spPr>
          <a:xfrm>
            <a:off x="2250038" y="3859312"/>
            <a:ext cx="0" cy="20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1665FDB0-98A9-4566-A0A1-8E0DED3FE8C4}"/>
              </a:ext>
            </a:extLst>
          </p:cNvPr>
          <p:cNvCxnSpPr>
            <a:cxnSpLocks/>
            <a:stCxn id="211" idx="2"/>
            <a:endCxn id="218" idx="0"/>
          </p:cNvCxnSpPr>
          <p:nvPr/>
        </p:nvCxnSpPr>
        <p:spPr>
          <a:xfrm flipH="1">
            <a:off x="763279" y="3861526"/>
            <a:ext cx="4234" cy="21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7A12A13-36C0-4CE1-B91B-D867AA88DCD5}"/>
              </a:ext>
            </a:extLst>
          </p:cNvPr>
          <p:cNvSpPr/>
          <p:nvPr/>
        </p:nvSpPr>
        <p:spPr>
          <a:xfrm>
            <a:off x="5437563" y="4061624"/>
            <a:ext cx="266698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 (</a:t>
            </a:r>
            <a:r>
              <a:rPr lang="en-PH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Admission Table</a:t>
            </a:r>
            <a:r>
              <a:rPr lang="en-PH" sz="1200" dirty="0"/>
              <a:t>)</a:t>
            </a:r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DB394F43-72C8-40C2-8709-637417422B67}"/>
              </a:ext>
            </a:extLst>
          </p:cNvPr>
          <p:cNvCxnSpPr>
            <a:cxnSpLocks/>
            <a:stCxn id="216" idx="4"/>
            <a:endCxn id="237" idx="1"/>
          </p:cNvCxnSpPr>
          <p:nvPr/>
        </p:nvCxnSpPr>
        <p:spPr>
          <a:xfrm rot="5400000" flipH="1" flipV="1">
            <a:off x="4522083" y="3392366"/>
            <a:ext cx="99417" cy="1731542"/>
          </a:xfrm>
          <a:prstGeom prst="bentConnector4">
            <a:avLst>
              <a:gd name="adj1" fmla="val -229941"/>
              <a:gd name="adj2" fmla="val 66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5C8EA4D8-D7EA-4BB4-A675-32909000FEC3}"/>
              </a:ext>
            </a:extLst>
          </p:cNvPr>
          <p:cNvCxnSpPr>
            <a:cxnSpLocks/>
            <a:stCxn id="217" idx="4"/>
            <a:endCxn id="237" idx="1"/>
          </p:cNvCxnSpPr>
          <p:nvPr/>
        </p:nvCxnSpPr>
        <p:spPr>
          <a:xfrm rot="5400000" flipH="1" flipV="1">
            <a:off x="3794091" y="2664374"/>
            <a:ext cx="99417" cy="3187525"/>
          </a:xfrm>
          <a:prstGeom prst="bentConnector4">
            <a:avLst>
              <a:gd name="adj1" fmla="val -229941"/>
              <a:gd name="adj2" fmla="val 816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85BBEAD0-49FB-4C7C-BB43-C1E937F4DDAE}"/>
              </a:ext>
            </a:extLst>
          </p:cNvPr>
          <p:cNvCxnSpPr>
            <a:cxnSpLocks/>
            <a:stCxn id="218" idx="3"/>
            <a:endCxn id="237" idx="1"/>
          </p:cNvCxnSpPr>
          <p:nvPr/>
        </p:nvCxnSpPr>
        <p:spPr>
          <a:xfrm rot="5400000" flipH="1" flipV="1">
            <a:off x="3028620" y="1912309"/>
            <a:ext cx="112824" cy="4705062"/>
          </a:xfrm>
          <a:prstGeom prst="bentConnector4">
            <a:avLst>
              <a:gd name="adj1" fmla="val -202616"/>
              <a:gd name="adj2" fmla="val 87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7FCD2134-F07D-4383-9BE1-DEA85290B1D1}"/>
              </a:ext>
            </a:extLst>
          </p:cNvPr>
          <p:cNvCxnSpPr>
            <a:cxnSpLocks/>
            <a:stCxn id="215" idx="4"/>
            <a:endCxn id="237" idx="0"/>
          </p:cNvCxnSpPr>
          <p:nvPr/>
        </p:nvCxnSpPr>
        <p:spPr>
          <a:xfrm>
            <a:off x="6771054" y="3555287"/>
            <a:ext cx="0" cy="50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D738623-ED85-4991-99B2-FCAAB425D27F}"/>
              </a:ext>
            </a:extLst>
          </p:cNvPr>
          <p:cNvCxnSpPr>
            <a:cxnSpLocks/>
            <a:stCxn id="31" idx="3"/>
            <a:endCxn id="81" idx="1"/>
          </p:cNvCxnSpPr>
          <p:nvPr/>
        </p:nvCxnSpPr>
        <p:spPr>
          <a:xfrm>
            <a:off x="1372298" y="641260"/>
            <a:ext cx="977277" cy="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Decision 271">
            <a:extLst>
              <a:ext uri="{FF2B5EF4-FFF2-40B4-BE49-F238E27FC236}">
                <a16:creationId xmlns:a16="http://schemas.microsoft.com/office/drawing/2014/main" id="{2825AA3B-6724-4B4B-9E64-19A2DC5257A8}"/>
              </a:ext>
            </a:extLst>
          </p:cNvPr>
          <p:cNvSpPr/>
          <p:nvPr/>
        </p:nvSpPr>
        <p:spPr>
          <a:xfrm>
            <a:off x="6364946" y="5175861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Done Entry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8071F256-B934-4F84-B825-91A4E79ABEA0}"/>
              </a:ext>
            </a:extLst>
          </p:cNvPr>
          <p:cNvCxnSpPr>
            <a:cxnSpLocks/>
            <a:stCxn id="237" idx="2"/>
            <a:endCxn id="272" idx="0"/>
          </p:cNvCxnSpPr>
          <p:nvPr/>
        </p:nvCxnSpPr>
        <p:spPr>
          <a:xfrm>
            <a:off x="6771054" y="4355232"/>
            <a:ext cx="0" cy="82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1A29B1E6-8E35-41AB-B389-F549C8EC1B25}"/>
              </a:ext>
            </a:extLst>
          </p:cNvPr>
          <p:cNvCxnSpPr>
            <a:cxnSpLocks/>
            <a:stCxn id="272" idx="1"/>
            <a:endCxn id="237" idx="1"/>
          </p:cNvCxnSpPr>
          <p:nvPr/>
        </p:nvCxnSpPr>
        <p:spPr>
          <a:xfrm rot="10800000">
            <a:off x="5437564" y="4208428"/>
            <a:ext cx="927383" cy="1310554"/>
          </a:xfrm>
          <a:prstGeom prst="bentConnector3">
            <a:avLst>
              <a:gd name="adj1" fmla="val 124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D5CC5369-92D6-4BA2-929A-065C35827432}"/>
              </a:ext>
            </a:extLst>
          </p:cNvPr>
          <p:cNvSpPr txBox="1"/>
          <p:nvPr/>
        </p:nvSpPr>
        <p:spPr>
          <a:xfrm>
            <a:off x="5045784" y="4929640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2E7D7A6-43B2-4CF1-B622-885E364044DE}"/>
              </a:ext>
            </a:extLst>
          </p:cNvPr>
          <p:cNvCxnSpPr>
            <a:cxnSpLocks/>
            <a:stCxn id="272" idx="2"/>
          </p:cNvCxnSpPr>
          <p:nvPr/>
        </p:nvCxnSpPr>
        <p:spPr>
          <a:xfrm>
            <a:off x="6771054" y="5862102"/>
            <a:ext cx="0" cy="68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6334AF07-197A-436B-9C3D-6FEB9B90136A}"/>
              </a:ext>
            </a:extLst>
          </p:cNvPr>
          <p:cNvSpPr txBox="1"/>
          <p:nvPr/>
        </p:nvSpPr>
        <p:spPr>
          <a:xfrm>
            <a:off x="6590555" y="6003659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90" name="Parallelogram 289">
            <a:extLst>
              <a:ext uri="{FF2B5EF4-FFF2-40B4-BE49-F238E27FC236}">
                <a16:creationId xmlns:a16="http://schemas.microsoft.com/office/drawing/2014/main" id="{495A9DFE-95E0-4454-8CE0-FBA35C861A5E}"/>
              </a:ext>
            </a:extLst>
          </p:cNvPr>
          <p:cNvSpPr/>
          <p:nvPr/>
        </p:nvSpPr>
        <p:spPr>
          <a:xfrm>
            <a:off x="6102362" y="4630045"/>
            <a:ext cx="1310458" cy="226226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Bulk/ Individual</a:t>
            </a:r>
          </a:p>
        </p:txBody>
      </p:sp>
      <p:sp>
        <p:nvSpPr>
          <p:cNvPr id="291" name="Parallelogram 290">
            <a:extLst>
              <a:ext uri="{FF2B5EF4-FFF2-40B4-BE49-F238E27FC236}">
                <a16:creationId xmlns:a16="http://schemas.microsoft.com/office/drawing/2014/main" id="{4E14DC76-3AAB-41EE-A888-E154E88CC9B3}"/>
              </a:ext>
            </a:extLst>
          </p:cNvPr>
          <p:cNvSpPr/>
          <p:nvPr/>
        </p:nvSpPr>
        <p:spPr>
          <a:xfrm>
            <a:off x="4622651" y="248261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Elem</a:t>
            </a:r>
          </a:p>
        </p:txBody>
      </p:sp>
      <p:sp>
        <p:nvSpPr>
          <p:cNvPr id="292" name="Parallelogram 291">
            <a:extLst>
              <a:ext uri="{FF2B5EF4-FFF2-40B4-BE49-F238E27FC236}">
                <a16:creationId xmlns:a16="http://schemas.microsoft.com/office/drawing/2014/main" id="{C048E9C0-23CC-47A7-83B5-FAFA9DE302DC}"/>
              </a:ext>
            </a:extLst>
          </p:cNvPr>
          <p:cNvSpPr/>
          <p:nvPr/>
        </p:nvSpPr>
        <p:spPr>
          <a:xfrm>
            <a:off x="3254778" y="2475218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Jr High</a:t>
            </a:r>
          </a:p>
        </p:txBody>
      </p:sp>
      <p:sp>
        <p:nvSpPr>
          <p:cNvPr id="293" name="Parallelogram 292">
            <a:extLst>
              <a:ext uri="{FF2B5EF4-FFF2-40B4-BE49-F238E27FC236}">
                <a16:creationId xmlns:a16="http://schemas.microsoft.com/office/drawing/2014/main" id="{D35EFFB8-8782-49CF-AFE5-55F4DD15FDB7}"/>
              </a:ext>
            </a:extLst>
          </p:cNvPr>
          <p:cNvSpPr/>
          <p:nvPr/>
        </p:nvSpPr>
        <p:spPr>
          <a:xfrm>
            <a:off x="1905589" y="248549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Sr High</a:t>
            </a:r>
          </a:p>
        </p:txBody>
      </p:sp>
      <p:sp>
        <p:nvSpPr>
          <p:cNvPr id="294" name="Parallelogram 293">
            <a:extLst>
              <a:ext uri="{FF2B5EF4-FFF2-40B4-BE49-F238E27FC236}">
                <a16:creationId xmlns:a16="http://schemas.microsoft.com/office/drawing/2014/main" id="{170F7C7D-004E-48F6-A162-9C53590AF9E8}"/>
              </a:ext>
            </a:extLst>
          </p:cNvPr>
          <p:cNvSpPr/>
          <p:nvPr/>
        </p:nvSpPr>
        <p:spPr>
          <a:xfrm>
            <a:off x="541399" y="248549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College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8098EBD-962E-44D4-BC81-8FE555C0EE21}"/>
              </a:ext>
            </a:extLst>
          </p:cNvPr>
          <p:cNvSpPr txBox="1"/>
          <p:nvPr/>
        </p:nvSpPr>
        <p:spPr>
          <a:xfrm>
            <a:off x="6451257" y="6611779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b="1" dirty="0"/>
              <a:t>4</a:t>
            </a:r>
            <a:r>
              <a:rPr lang="en-PH" sz="1000" b="1" baseline="30000" dirty="0"/>
              <a:t>th</a:t>
            </a:r>
            <a:r>
              <a:rPr lang="en-PH" sz="1000" b="1" dirty="0"/>
              <a:t> Slide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A4FB4EE-9B19-41F6-BB13-FF4527C353BC}"/>
              </a:ext>
            </a:extLst>
          </p:cNvPr>
          <p:cNvSpPr txBox="1"/>
          <p:nvPr/>
        </p:nvSpPr>
        <p:spPr>
          <a:xfrm>
            <a:off x="2023827" y="108126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latin typeface="Agency FB" panose="020B0503020202020204" pitchFamily="34" charset="0"/>
              </a:rPr>
              <a:t>Process Flow Diagram</a:t>
            </a:r>
          </a:p>
        </p:txBody>
      </p:sp>
    </p:spTree>
    <p:extLst>
      <p:ext uri="{BB962C8B-B14F-4D97-AF65-F5344CB8AC3E}">
        <p14:creationId xmlns:p14="http://schemas.microsoft.com/office/powerpoint/2010/main" val="183328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93214296-3B6A-4214-A6D7-BBDCF91AA89B}"/>
              </a:ext>
            </a:extLst>
          </p:cNvPr>
          <p:cNvSpPr/>
          <p:nvPr/>
        </p:nvSpPr>
        <p:spPr>
          <a:xfrm>
            <a:off x="11461952" y="5967775"/>
            <a:ext cx="317455" cy="282105"/>
          </a:xfrm>
          <a:prstGeom prst="rect">
            <a:avLst/>
          </a:prstGeom>
          <a:solidFill>
            <a:srgbClr val="0CD5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A17E46-9290-46A9-BCA2-435B5307C8AE}"/>
              </a:ext>
            </a:extLst>
          </p:cNvPr>
          <p:cNvSpPr/>
          <p:nvPr/>
        </p:nvSpPr>
        <p:spPr>
          <a:xfrm>
            <a:off x="11461952" y="6373981"/>
            <a:ext cx="317455" cy="2821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358A74-71B5-4502-AC4C-F31FCED84B4B}"/>
              </a:ext>
            </a:extLst>
          </p:cNvPr>
          <p:cNvSpPr txBox="1"/>
          <p:nvPr/>
        </p:nvSpPr>
        <p:spPr>
          <a:xfrm>
            <a:off x="11031501" y="5188526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b="1" dirty="0"/>
              <a:t>- Color Legends -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724D5F-6B5B-490E-9653-A481551985F0}"/>
              </a:ext>
            </a:extLst>
          </p:cNvPr>
          <p:cNvSpPr txBox="1"/>
          <p:nvPr/>
        </p:nvSpPr>
        <p:spPr>
          <a:xfrm>
            <a:off x="10720425" y="6003659"/>
            <a:ext cx="691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Condition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E25E53-E05F-48D2-94DA-1775B41902C1}"/>
              </a:ext>
            </a:extLst>
          </p:cNvPr>
          <p:cNvSpPr txBox="1"/>
          <p:nvPr/>
        </p:nvSpPr>
        <p:spPr>
          <a:xfrm>
            <a:off x="10738059" y="6409865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Command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73A91E2-1B12-4DBA-B2C8-1F0EBAC9FBB7}"/>
              </a:ext>
            </a:extLst>
          </p:cNvPr>
          <p:cNvSpPr/>
          <p:nvPr/>
        </p:nvSpPr>
        <p:spPr>
          <a:xfrm>
            <a:off x="11461952" y="5565051"/>
            <a:ext cx="317455" cy="2821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3302FA-9679-410E-8C7B-4BAF9C3FBD3A}"/>
              </a:ext>
            </a:extLst>
          </p:cNvPr>
          <p:cNvSpPr txBox="1"/>
          <p:nvPr/>
        </p:nvSpPr>
        <p:spPr>
          <a:xfrm>
            <a:off x="10677145" y="559394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Input Data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6FC124-7B8A-416F-9637-D5E0F6629786}"/>
              </a:ext>
            </a:extLst>
          </p:cNvPr>
          <p:cNvGrpSpPr/>
          <p:nvPr/>
        </p:nvGrpSpPr>
        <p:grpSpPr>
          <a:xfrm>
            <a:off x="9985556" y="72667"/>
            <a:ext cx="659325" cy="838253"/>
            <a:chOff x="676353" y="363841"/>
            <a:chExt cx="1495425" cy="1901255"/>
          </a:xfrm>
        </p:grpSpPr>
        <p:pic>
          <p:nvPicPr>
            <p:cNvPr id="31" name="Picture 30" descr="A picture containing orange&#10;&#10;Description automatically generated">
              <a:extLst>
                <a:ext uri="{FF2B5EF4-FFF2-40B4-BE49-F238E27FC236}">
                  <a16:creationId xmlns:a16="http://schemas.microsoft.com/office/drawing/2014/main" id="{1B0AEAE0-7820-4246-B52E-9E7D8A909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53" y="363841"/>
              <a:ext cx="1495425" cy="1495425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E182B5A-DCC8-4727-BAA4-3275BEBF01E6}"/>
                </a:ext>
              </a:extLst>
            </p:cNvPr>
            <p:cNvSpPr txBox="1"/>
            <p:nvPr/>
          </p:nvSpPr>
          <p:spPr>
            <a:xfrm>
              <a:off x="1137768" y="1859266"/>
              <a:ext cx="943768" cy="40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ADMIN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E0EAAA-E089-4D08-A888-327F5844F82B}"/>
              </a:ext>
            </a:extLst>
          </p:cNvPr>
          <p:cNvGrpSpPr/>
          <p:nvPr/>
        </p:nvGrpSpPr>
        <p:grpSpPr>
          <a:xfrm>
            <a:off x="11168475" y="2475218"/>
            <a:ext cx="932350" cy="1056451"/>
            <a:chOff x="3017610" y="380403"/>
            <a:chExt cx="1495424" cy="1694474"/>
          </a:xfrm>
        </p:grpSpPr>
        <p:pic>
          <p:nvPicPr>
            <p:cNvPr id="51" name="Picture 5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EEE3E39-5E5D-4E23-BD28-015DD01FB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7610" y="380403"/>
              <a:ext cx="1495424" cy="1495424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BD25BE-CE30-42F2-878D-91D4F46ABFEA}"/>
                </a:ext>
              </a:extLst>
            </p:cNvPr>
            <p:cNvSpPr txBox="1"/>
            <p:nvPr/>
          </p:nvSpPr>
          <p:spPr>
            <a:xfrm>
              <a:off x="3690366" y="1828656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PARENT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53DF224-4147-43DF-9079-3274BEF2717F}"/>
              </a:ext>
            </a:extLst>
          </p:cNvPr>
          <p:cNvGrpSpPr/>
          <p:nvPr/>
        </p:nvGrpSpPr>
        <p:grpSpPr>
          <a:xfrm>
            <a:off x="11168475" y="1393077"/>
            <a:ext cx="926138" cy="1044634"/>
            <a:chOff x="5273566" y="443229"/>
            <a:chExt cx="1495425" cy="168675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307D98A-CDB6-4FAE-948E-F2A635241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566" y="443229"/>
              <a:ext cx="1495425" cy="14954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558454-43F0-4033-903E-FC712048EBF7}"/>
                </a:ext>
              </a:extLst>
            </p:cNvPr>
            <p:cNvSpPr txBox="1"/>
            <p:nvPr/>
          </p:nvSpPr>
          <p:spPr>
            <a:xfrm>
              <a:off x="5850741" y="1883767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STUDENT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11180068" y="44390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697158" y="1821407"/>
            <a:ext cx="1182102" cy="785250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Conflict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D8693A8-FE2C-46D8-8764-59E21A715756}"/>
              </a:ext>
            </a:extLst>
          </p:cNvPr>
          <p:cNvCxnSpPr>
            <a:cxnSpLocks/>
          </p:cNvCxnSpPr>
          <p:nvPr/>
        </p:nvCxnSpPr>
        <p:spPr>
          <a:xfrm>
            <a:off x="1322226" y="53887"/>
            <a:ext cx="6289" cy="46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97811F1-FD1D-4854-8EC6-85563FB0411F}"/>
              </a:ext>
            </a:extLst>
          </p:cNvPr>
          <p:cNvCxnSpPr>
            <a:cxnSpLocks/>
            <a:stCxn id="82" idx="1"/>
            <a:endCxn id="85" idx="0"/>
          </p:cNvCxnSpPr>
          <p:nvPr/>
        </p:nvCxnSpPr>
        <p:spPr>
          <a:xfrm rot="10800000" flipV="1">
            <a:off x="575694" y="2214031"/>
            <a:ext cx="121464" cy="1142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10486268" y="3968751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sp>
        <p:nvSpPr>
          <p:cNvPr id="291" name="Parallelogram 290">
            <a:extLst>
              <a:ext uri="{FF2B5EF4-FFF2-40B4-BE49-F238E27FC236}">
                <a16:creationId xmlns:a16="http://schemas.microsoft.com/office/drawing/2014/main" id="{4E14DC76-3AAB-41EE-A888-E154E88CC9B3}"/>
              </a:ext>
            </a:extLst>
          </p:cNvPr>
          <p:cNvSpPr/>
          <p:nvPr/>
        </p:nvSpPr>
        <p:spPr>
          <a:xfrm>
            <a:off x="803690" y="1280257"/>
            <a:ext cx="96903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Teacher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C017D05-8495-4D2F-BF4F-8DC93FAAE65E}"/>
              </a:ext>
            </a:extLst>
          </p:cNvPr>
          <p:cNvSpPr/>
          <p:nvPr/>
        </p:nvSpPr>
        <p:spPr>
          <a:xfrm>
            <a:off x="314961" y="515985"/>
            <a:ext cx="2014529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Create Class Table</a:t>
            </a: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0264B13C-DBFF-4198-9883-724D6B9600FD}"/>
              </a:ext>
            </a:extLst>
          </p:cNvPr>
          <p:cNvSpPr/>
          <p:nvPr/>
        </p:nvSpPr>
        <p:spPr>
          <a:xfrm>
            <a:off x="91175" y="3356403"/>
            <a:ext cx="96903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Subject</a:t>
            </a:r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1477F50B-D1C7-4F2E-890B-C58DD2E1CD61}"/>
              </a:ext>
            </a:extLst>
          </p:cNvPr>
          <p:cNvSpPr/>
          <p:nvPr/>
        </p:nvSpPr>
        <p:spPr>
          <a:xfrm>
            <a:off x="1629012" y="3384865"/>
            <a:ext cx="96903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Section</a:t>
            </a:r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AEB02185-13F6-4D9C-B72D-9B1C1429F708}"/>
              </a:ext>
            </a:extLst>
          </p:cNvPr>
          <p:cNvSpPr/>
          <p:nvPr/>
        </p:nvSpPr>
        <p:spPr>
          <a:xfrm>
            <a:off x="3171262" y="3384865"/>
            <a:ext cx="96903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Schedule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8D1A029-9289-4C60-B537-EEA166E28B63}"/>
              </a:ext>
            </a:extLst>
          </p:cNvPr>
          <p:cNvCxnSpPr>
            <a:cxnSpLocks/>
            <a:stCxn id="83" idx="2"/>
            <a:endCxn id="291" idx="1"/>
          </p:cNvCxnSpPr>
          <p:nvPr/>
        </p:nvCxnSpPr>
        <p:spPr>
          <a:xfrm>
            <a:off x="1322226" y="809593"/>
            <a:ext cx="2684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1E3A99B-21BC-44D8-AC8B-62364922A5EE}"/>
              </a:ext>
            </a:extLst>
          </p:cNvPr>
          <p:cNvCxnSpPr>
            <a:cxnSpLocks/>
            <a:stCxn id="291" idx="4"/>
            <a:endCxn id="82" idx="0"/>
          </p:cNvCxnSpPr>
          <p:nvPr/>
        </p:nvCxnSpPr>
        <p:spPr>
          <a:xfrm>
            <a:off x="1288209" y="1573865"/>
            <a:ext cx="0" cy="24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F4BE7C4A-DD63-46D3-BB12-4842F612B019}"/>
              </a:ext>
            </a:extLst>
          </p:cNvPr>
          <p:cNvCxnSpPr>
            <a:cxnSpLocks/>
            <a:stCxn id="82" idx="3"/>
            <a:endCxn id="291" idx="2"/>
          </p:cNvCxnSpPr>
          <p:nvPr/>
        </p:nvCxnSpPr>
        <p:spPr>
          <a:xfrm flipH="1" flipV="1">
            <a:off x="1736027" y="1427061"/>
            <a:ext cx="143233" cy="786971"/>
          </a:xfrm>
          <a:prstGeom prst="bentConnector3">
            <a:avLst>
              <a:gd name="adj1" fmla="val -159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1922670" y="173303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409523" y="2611487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8A86719-E6B8-4A39-BD95-40585AD990F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760744" y="1196886"/>
            <a:ext cx="837306" cy="1759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BDFF1B-38C3-4FAF-AA7C-C1111520E1C7}"/>
              </a:ext>
            </a:extLst>
          </p:cNvPr>
          <p:cNvSpPr txBox="1"/>
          <p:nvPr/>
        </p:nvSpPr>
        <p:spPr>
          <a:xfrm>
            <a:off x="2598050" y="996831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Preset Class Sched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6F06A98-B5B3-434E-B84B-E5F3B7C72033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1023512" y="3503207"/>
            <a:ext cx="59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D798BF8-737B-4288-A55B-766C818B91E1}"/>
              </a:ext>
            </a:extLst>
          </p:cNvPr>
          <p:cNvCxnSpPr>
            <a:cxnSpLocks/>
            <a:stCxn id="87" idx="4"/>
            <a:endCxn id="119" idx="0"/>
          </p:cNvCxnSpPr>
          <p:nvPr/>
        </p:nvCxnSpPr>
        <p:spPr>
          <a:xfrm>
            <a:off x="3655781" y="3678473"/>
            <a:ext cx="0" cy="19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Decision 118">
            <a:extLst>
              <a:ext uri="{FF2B5EF4-FFF2-40B4-BE49-F238E27FC236}">
                <a16:creationId xmlns:a16="http://schemas.microsoft.com/office/drawing/2014/main" id="{A4732DE0-955F-4F97-9E74-14FC2DF3F2B1}"/>
              </a:ext>
            </a:extLst>
          </p:cNvPr>
          <p:cNvSpPr/>
          <p:nvPr/>
        </p:nvSpPr>
        <p:spPr>
          <a:xfrm>
            <a:off x="3064730" y="3877959"/>
            <a:ext cx="1182102" cy="785250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Conflict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368AAB4-05AF-4EF6-9C80-4FEADD3ACDF9}"/>
              </a:ext>
            </a:extLst>
          </p:cNvPr>
          <p:cNvCxnSpPr>
            <a:cxnSpLocks/>
          </p:cNvCxnSpPr>
          <p:nvPr/>
        </p:nvCxnSpPr>
        <p:spPr>
          <a:xfrm flipH="1" flipV="1">
            <a:off x="2283666" y="4270583"/>
            <a:ext cx="774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3C26FAA-94F9-486C-9F41-79CB2E4B1A3B}"/>
              </a:ext>
            </a:extLst>
          </p:cNvPr>
          <p:cNvCxnSpPr>
            <a:cxnSpLocks/>
          </p:cNvCxnSpPr>
          <p:nvPr/>
        </p:nvCxnSpPr>
        <p:spPr>
          <a:xfrm>
            <a:off x="2558453" y="3531669"/>
            <a:ext cx="65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CD8C25C-3AB0-4704-9D5F-6C3676D90686}"/>
              </a:ext>
            </a:extLst>
          </p:cNvPr>
          <p:cNvCxnSpPr>
            <a:cxnSpLocks/>
            <a:stCxn id="119" idx="3"/>
            <a:endCxn id="87" idx="2"/>
          </p:cNvCxnSpPr>
          <p:nvPr/>
        </p:nvCxnSpPr>
        <p:spPr>
          <a:xfrm flipH="1" flipV="1">
            <a:off x="4103599" y="3531669"/>
            <a:ext cx="143233" cy="738915"/>
          </a:xfrm>
          <a:prstGeom prst="bentConnector3">
            <a:avLst>
              <a:gd name="adj1" fmla="val -159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92FFC5C-3887-4837-A6B9-5077184EB1B7}"/>
              </a:ext>
            </a:extLst>
          </p:cNvPr>
          <p:cNvSpPr txBox="1"/>
          <p:nvPr/>
        </p:nvSpPr>
        <p:spPr>
          <a:xfrm>
            <a:off x="4303907" y="3845640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D109024-DD6B-4710-BB8B-0D5E8E7D5283}"/>
              </a:ext>
            </a:extLst>
          </p:cNvPr>
          <p:cNvSpPr txBox="1"/>
          <p:nvPr/>
        </p:nvSpPr>
        <p:spPr>
          <a:xfrm>
            <a:off x="2562737" y="4147472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2CA90E7-7C87-459E-902E-23499BA94915}"/>
              </a:ext>
            </a:extLst>
          </p:cNvPr>
          <p:cNvSpPr/>
          <p:nvPr/>
        </p:nvSpPr>
        <p:spPr>
          <a:xfrm>
            <a:off x="1509565" y="4139523"/>
            <a:ext cx="774101" cy="246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Add</a:t>
            </a:r>
          </a:p>
        </p:txBody>
      </p:sp>
      <p:sp>
        <p:nvSpPr>
          <p:cNvPr id="163" name="Flowchart: Decision 162">
            <a:extLst>
              <a:ext uri="{FF2B5EF4-FFF2-40B4-BE49-F238E27FC236}">
                <a16:creationId xmlns:a16="http://schemas.microsoft.com/office/drawing/2014/main" id="{B47811AE-7D60-4A82-A05A-13E4330F8A53}"/>
              </a:ext>
            </a:extLst>
          </p:cNvPr>
          <p:cNvSpPr/>
          <p:nvPr/>
        </p:nvSpPr>
        <p:spPr>
          <a:xfrm>
            <a:off x="1327808" y="4629415"/>
            <a:ext cx="1182102" cy="785250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Add Again?</a:t>
            </a: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19EFB50B-2C4B-4126-862F-BF7E652E3D97}"/>
              </a:ext>
            </a:extLst>
          </p:cNvPr>
          <p:cNvCxnSpPr>
            <a:cxnSpLocks/>
            <a:stCxn id="163" idx="3"/>
          </p:cNvCxnSpPr>
          <p:nvPr/>
        </p:nvCxnSpPr>
        <p:spPr>
          <a:xfrm flipH="1" flipV="1">
            <a:off x="1297104" y="1003258"/>
            <a:ext cx="1212806" cy="4018782"/>
          </a:xfrm>
          <a:prstGeom prst="bentConnector4">
            <a:avLst>
              <a:gd name="adj1" fmla="val -234145"/>
              <a:gd name="adj2" fmla="val 99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C40C134-EFA9-4F65-B458-FC2BF793D1A2}"/>
              </a:ext>
            </a:extLst>
          </p:cNvPr>
          <p:cNvSpPr txBox="1"/>
          <p:nvPr/>
        </p:nvSpPr>
        <p:spPr>
          <a:xfrm>
            <a:off x="3281535" y="4898929"/>
            <a:ext cx="36099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39D7D823-13E9-457B-BE4F-2647BA51E83C}"/>
              </a:ext>
            </a:extLst>
          </p:cNvPr>
          <p:cNvCxnSpPr>
            <a:cxnSpLocks/>
            <a:stCxn id="163" idx="1"/>
          </p:cNvCxnSpPr>
          <p:nvPr/>
        </p:nvCxnSpPr>
        <p:spPr>
          <a:xfrm rot="10800000" flipV="1">
            <a:off x="699310" y="5022040"/>
            <a:ext cx="628499" cy="1209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9551467-E480-4C97-A3A2-3119ACD51CF3}"/>
              </a:ext>
            </a:extLst>
          </p:cNvPr>
          <p:cNvSpPr txBox="1"/>
          <p:nvPr/>
        </p:nvSpPr>
        <p:spPr>
          <a:xfrm>
            <a:off x="864361" y="4875237"/>
            <a:ext cx="33534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A3BD625-ED99-4EC9-8C44-F8CCDEFDFAEB}"/>
              </a:ext>
            </a:extLst>
          </p:cNvPr>
          <p:cNvSpPr/>
          <p:nvPr/>
        </p:nvSpPr>
        <p:spPr>
          <a:xfrm>
            <a:off x="354813" y="6231478"/>
            <a:ext cx="774101" cy="246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Save</a:t>
            </a:r>
          </a:p>
        </p:txBody>
      </p:sp>
      <p:sp>
        <p:nvSpPr>
          <p:cNvPr id="177" name="Parallelogram 176">
            <a:extLst>
              <a:ext uri="{FF2B5EF4-FFF2-40B4-BE49-F238E27FC236}">
                <a16:creationId xmlns:a16="http://schemas.microsoft.com/office/drawing/2014/main" id="{9B0D4810-1860-4848-9A2A-9AE9207B8164}"/>
              </a:ext>
            </a:extLst>
          </p:cNvPr>
          <p:cNvSpPr/>
          <p:nvPr/>
        </p:nvSpPr>
        <p:spPr>
          <a:xfrm>
            <a:off x="1736027" y="6024268"/>
            <a:ext cx="1906505" cy="638234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>
                <a:solidFill>
                  <a:schemeClr val="bg1"/>
                </a:solidFill>
              </a:rPr>
              <a:t>Notify Teacher/Student/ Parents LMS </a:t>
            </a:r>
            <a:r>
              <a:rPr lang="en-PH" sz="1000" dirty="0" err="1">
                <a:solidFill>
                  <a:schemeClr val="bg1"/>
                </a:solidFill>
              </a:rPr>
              <a:t>accnt</a:t>
            </a:r>
            <a:r>
              <a:rPr lang="en-PH" sz="1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PH" sz="1000" dirty="0">
                <a:solidFill>
                  <a:schemeClr val="bg1"/>
                </a:solidFill>
              </a:rPr>
              <a:t>Thru email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C6233B4-36EB-4C40-805E-37A775FFCBCF}"/>
              </a:ext>
            </a:extLst>
          </p:cNvPr>
          <p:cNvCxnSpPr>
            <a:cxnSpLocks/>
          </p:cNvCxnSpPr>
          <p:nvPr/>
        </p:nvCxnSpPr>
        <p:spPr>
          <a:xfrm>
            <a:off x="1134917" y="6354579"/>
            <a:ext cx="65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68D2115-770F-440F-8177-F957D251B4F7}"/>
              </a:ext>
            </a:extLst>
          </p:cNvPr>
          <p:cNvCxnSpPr>
            <a:cxnSpLocks/>
          </p:cNvCxnSpPr>
          <p:nvPr/>
        </p:nvCxnSpPr>
        <p:spPr>
          <a:xfrm>
            <a:off x="1922670" y="4393693"/>
            <a:ext cx="0" cy="19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lowchart: Terminator 181">
            <a:extLst>
              <a:ext uri="{FF2B5EF4-FFF2-40B4-BE49-F238E27FC236}">
                <a16:creationId xmlns:a16="http://schemas.microsoft.com/office/drawing/2014/main" id="{B9EC16EC-E1EA-425E-9127-B07B32679529}"/>
              </a:ext>
            </a:extLst>
          </p:cNvPr>
          <p:cNvSpPr/>
          <p:nvPr/>
        </p:nvSpPr>
        <p:spPr>
          <a:xfrm>
            <a:off x="6123809" y="6149575"/>
            <a:ext cx="2398658" cy="345427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Access LMS</a:t>
            </a:r>
          </a:p>
        </p:txBody>
      </p:sp>
      <p:sp>
        <p:nvSpPr>
          <p:cNvPr id="183" name="Flowchart: Decision 182">
            <a:extLst>
              <a:ext uri="{FF2B5EF4-FFF2-40B4-BE49-F238E27FC236}">
                <a16:creationId xmlns:a16="http://schemas.microsoft.com/office/drawing/2014/main" id="{9A2F3F53-BBB0-4A0C-A28C-CF55B2954B02}"/>
              </a:ext>
            </a:extLst>
          </p:cNvPr>
          <p:cNvSpPr/>
          <p:nvPr/>
        </p:nvSpPr>
        <p:spPr>
          <a:xfrm>
            <a:off x="4284521" y="5937623"/>
            <a:ext cx="1182102" cy="785250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Done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A99E144-9448-4976-91E5-603372BCD7ED}"/>
              </a:ext>
            </a:extLst>
          </p:cNvPr>
          <p:cNvCxnSpPr>
            <a:cxnSpLocks/>
          </p:cNvCxnSpPr>
          <p:nvPr/>
        </p:nvCxnSpPr>
        <p:spPr>
          <a:xfrm>
            <a:off x="3584266" y="6330248"/>
            <a:ext cx="65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C518E22-DDD4-426F-A903-684A1B0441BC}"/>
              </a:ext>
            </a:extLst>
          </p:cNvPr>
          <p:cNvCxnSpPr>
            <a:cxnSpLocks/>
          </p:cNvCxnSpPr>
          <p:nvPr/>
        </p:nvCxnSpPr>
        <p:spPr>
          <a:xfrm>
            <a:off x="5466623" y="6330248"/>
            <a:ext cx="65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564B0D5B-A569-4EAC-985F-1374DD7D085E}"/>
              </a:ext>
            </a:extLst>
          </p:cNvPr>
          <p:cNvSpPr txBox="1"/>
          <p:nvPr/>
        </p:nvSpPr>
        <p:spPr>
          <a:xfrm>
            <a:off x="5602691" y="6207137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46673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370</Words>
  <Application>Microsoft Office PowerPoint</Application>
  <PresentationFormat>Widescreen</PresentationFormat>
  <Paragraphs>177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40</cp:revision>
  <dcterms:created xsi:type="dcterms:W3CDTF">2020-07-07T01:49:30Z</dcterms:created>
  <dcterms:modified xsi:type="dcterms:W3CDTF">2020-07-07T14:11:46Z</dcterms:modified>
</cp:coreProperties>
</file>