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57" r:id="rId5"/>
    <p:sldId id="265" r:id="rId6"/>
    <p:sldId id="260" r:id="rId7"/>
    <p:sldId id="258" r:id="rId8"/>
    <p:sldId id="266" r:id="rId9"/>
    <p:sldId id="262" r:id="rId10"/>
    <p:sldId id="270" r:id="rId11"/>
    <p:sldId id="269" r:id="rId12"/>
    <p:sldId id="271" r:id="rId13"/>
    <p:sldId id="259" r:id="rId14"/>
    <p:sldId id="268" r:id="rId15"/>
    <p:sldId id="293" r:id="rId16"/>
    <p:sldId id="286" r:id="rId17"/>
    <p:sldId id="287" r:id="rId18"/>
    <p:sldId id="288" r:id="rId19"/>
    <p:sldId id="261" r:id="rId20"/>
    <p:sldId id="289" r:id="rId21"/>
    <p:sldId id="290" r:id="rId22"/>
    <p:sldId id="285" r:id="rId23"/>
    <p:sldId id="296" r:id="rId24"/>
    <p:sldId id="294" r:id="rId25"/>
    <p:sldId id="295" r:id="rId26"/>
    <p:sldId id="291" r:id="rId27"/>
    <p:sldId id="281" r:id="rId28"/>
    <p:sldId id="284" r:id="rId29"/>
    <p:sldId id="283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5EA"/>
    <a:srgbClr val="F61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8E69-8954-4AE1-8F6C-75FF9105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6CB3E-D9DD-4CE0-B5DD-71609880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DE90-D1C9-4B82-A7D9-888B7D27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09/07/2020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9AD82-B19A-4E07-856B-C1679231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0259-0BFE-4197-84DC-C670A0D2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045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C7F4-5657-4E12-8B82-3BFCB45A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10BA2-597B-4330-BF1F-E7EEFDDC0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5BDB-35BF-40AB-BC06-B9354285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09/07/2020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6CF95-5AE4-4838-ACCB-FEC0C2F0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A107-0373-4647-A91E-F27FBEF0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20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B268F-DD01-4951-830A-4D38EC03E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AC317-2724-4865-AA8F-3389CA262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CAF4-EECE-459E-AC4B-71167C35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09/07/2020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965A-DAD6-4B8F-8A4D-3EABB9E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0CACF-2A02-4D88-ADCE-D7D756E4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823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44BE-C56B-4D81-9080-3134E9E6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C25A-C6C3-42DD-A8C3-4D228E9D1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2A46-CAC3-4CAD-A83F-F1E0906D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09/07/2020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E8AA-81D8-4DAB-A0E1-C55BC359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19E9-07FE-4AED-B8CB-94D2E6D4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325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5620-7B35-4EB8-9D3F-2D0BECFC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449C1-9871-4E68-92A9-0D1E1E76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D374-B976-421D-A6E0-C6428FB3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09/07/2020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942B8-A33D-4F00-9BD7-76D43A32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D932-A3C2-4491-913C-D2DD154B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971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8A7E-EBCD-4DE7-A766-C7F57B99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9C48-0EAD-4240-902C-0ECEC4C8F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96895-9A97-47A6-986C-B491F715B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ECA67-3FB5-4B2D-B8FA-E4F287AC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09/07/2020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C6668-1378-4DBD-887C-EDBE81C3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B54A-215D-4494-A2F7-4D5C0EE2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137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5EB2-1830-428C-B77C-86FDB2D0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444FA-FAFE-450A-82AE-7D3DD859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4ED4F-611E-40CD-AF2B-44645698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FAB81-3E8C-40E4-A92C-990404B4D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F3914-19FC-4C08-9A5B-AAF92437E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71188-048C-4BAC-A423-85084917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09/07/2020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4FEDB-FC55-4038-8BE6-5159BAA5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AA95A-D3AD-404A-A462-B6CFAA02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32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7FD4-CDBC-4BCE-8EDC-EDF71AAE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F068B-C0AC-479E-8CFD-617F6C86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09/07/2020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97278-E592-461D-895C-321F08A8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3610B-8211-4E38-BCBB-4583E0A6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915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C2A9B-9B73-4454-B689-B8CCAA91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09/07/2020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6405A-9510-4A3D-9053-AF4069F6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5AF09-0FA7-4959-9D7A-0A6EA570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128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3D8D-BAE4-4416-AFDB-6BF60BED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D734-52FD-4619-B933-8898385EA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8D1C6-08D0-48AC-836E-93725F47D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E50E9-FD94-4384-85BA-7FFEA482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09/07/2020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5EE2D-4BBF-4C85-B5A9-4D87679C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2FF6F-F5CA-463F-AE5E-11D72B3E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82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9914-96EF-4DC9-9D3B-EEEE30096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43252-4F0F-425D-A222-3421C7CC6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A8FBA-6C1F-4F95-AD73-F46C589AC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5ACD6-A77F-4993-A4C2-DB4E3D7B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946A-E71F-4F8C-B81D-EA9D8A89FC90}" type="datetimeFigureOut">
              <a:rPr lang="en-PH" smtClean="0"/>
              <a:t>09/07/2020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31AAD-0D4F-42FC-86A4-BFFD8B59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21933-1C41-4887-9D86-CAC2A4EA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429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EDDB5-302F-45C2-89A1-DC8D0742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E355-A8CB-4C9F-9DB3-107E40721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AE6A-70CB-4F3F-AFCD-6AB77A05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9946A-E71F-4F8C-B81D-EA9D8A89FC90}" type="datetimeFigureOut">
              <a:rPr lang="en-PH" smtClean="0"/>
              <a:t>09/07/2020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F7FB-A510-499D-839E-7C42007A1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9D3C-BE7E-4F76-A320-03A02AC58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D68B-14D7-4C8C-989D-96360FC09A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56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DD63335-9C61-431F-B7B6-6DF41788E114}"/>
              </a:ext>
            </a:extLst>
          </p:cNvPr>
          <p:cNvSpPr txBox="1"/>
          <p:nvPr/>
        </p:nvSpPr>
        <p:spPr>
          <a:xfrm>
            <a:off x="1578187" y="2367380"/>
            <a:ext cx="8875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/>
              <a:t>Registration Work Flow</a:t>
            </a:r>
          </a:p>
        </p:txBody>
      </p:sp>
    </p:spTree>
    <p:extLst>
      <p:ext uri="{BB962C8B-B14F-4D97-AF65-F5344CB8AC3E}">
        <p14:creationId xmlns:p14="http://schemas.microsoft.com/office/powerpoint/2010/main" val="411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754118E-60B8-4314-B718-FF39802480FF}"/>
              </a:ext>
            </a:extLst>
          </p:cNvPr>
          <p:cNvSpPr/>
          <p:nvPr/>
        </p:nvSpPr>
        <p:spPr>
          <a:xfrm>
            <a:off x="3601840" y="88781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91B26D-0AB5-4DA9-AEB7-71EB7DDBA2C9}"/>
              </a:ext>
            </a:extLst>
          </p:cNvPr>
          <p:cNvSpPr txBox="1"/>
          <p:nvPr/>
        </p:nvSpPr>
        <p:spPr>
          <a:xfrm>
            <a:off x="3903043" y="893835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</a:t>
            </a:r>
            <a:r>
              <a:rPr lang="en-PH" sz="2000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9BA15-5224-415B-94D1-FE2F52B0D52D}"/>
              </a:ext>
            </a:extLst>
          </p:cNvPr>
          <p:cNvSpPr txBox="1"/>
          <p:nvPr/>
        </p:nvSpPr>
        <p:spPr>
          <a:xfrm>
            <a:off x="5852168" y="88636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Search By Class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Personal Information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01120"/>
              </p:ext>
            </p:extLst>
          </p:nvPr>
        </p:nvGraphicFramePr>
        <p:xfrm>
          <a:off x="3315308" y="2591843"/>
          <a:ext cx="791494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209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608394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915727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916457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961959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1639196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ST0001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3" name="Action Button: Go Back or Previous 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745F6F-2E28-46BD-87D3-821F30A74D04}"/>
              </a:ext>
            </a:extLst>
          </p:cNvPr>
          <p:cNvSpPr/>
          <p:nvPr/>
        </p:nvSpPr>
        <p:spPr>
          <a:xfrm rot="16200000">
            <a:off x="5389058" y="891077"/>
            <a:ext cx="360742" cy="3793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62E58-8CB5-402E-8432-2692C845CF2D}"/>
              </a:ext>
            </a:extLst>
          </p:cNvPr>
          <p:cNvSpPr txBox="1"/>
          <p:nvPr/>
        </p:nvSpPr>
        <p:spPr>
          <a:xfrm>
            <a:off x="7496213" y="865157"/>
            <a:ext cx="78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(Ajax)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206228" y="1814912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3517320" y="1349502"/>
            <a:ext cx="211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{</a:t>
            </a:r>
            <a:r>
              <a:rPr lang="en-PH" sz="1200" dirty="0" err="1">
                <a:solidFill>
                  <a:srgbClr val="FF0000"/>
                </a:solidFill>
              </a:rPr>
              <a:t>retrived</a:t>
            </a:r>
            <a:r>
              <a:rPr lang="en-PH" sz="1200" dirty="0">
                <a:solidFill>
                  <a:srgbClr val="FF0000"/>
                </a:solidFill>
              </a:rPr>
              <a:t> from Admission Data</a:t>
            </a:r>
            <a:r>
              <a:rPr lang="en-PH" sz="1200" dirty="0"/>
              <a:t>}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421036-5C74-4D83-AF9C-37D09048DD52}"/>
              </a:ext>
            </a:extLst>
          </p:cNvPr>
          <p:cNvCxnSpPr/>
          <p:nvPr/>
        </p:nvCxnSpPr>
        <p:spPr>
          <a:xfrm>
            <a:off x="11079332" y="3275860"/>
            <a:ext cx="0" cy="316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5243066" y="2953488"/>
            <a:ext cx="139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/>
              <a:t>Juan Dela Cruz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7A47DD-046A-48C4-96D7-FA0E351067F7}"/>
              </a:ext>
            </a:extLst>
          </p:cNvPr>
          <p:cNvSpPr txBox="1"/>
          <p:nvPr/>
        </p:nvSpPr>
        <p:spPr>
          <a:xfrm>
            <a:off x="9561253" y="6048021"/>
            <a:ext cx="1580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CLICK VIEW</a:t>
            </a:r>
          </a:p>
          <a:p>
            <a:r>
              <a:rPr lang="en-PH" sz="2000" dirty="0"/>
              <a:t>To see Profile  </a:t>
            </a:r>
          </a:p>
        </p:txBody>
      </p:sp>
    </p:spTree>
    <p:extLst>
      <p:ext uri="{BB962C8B-B14F-4D97-AF65-F5344CB8AC3E}">
        <p14:creationId xmlns:p14="http://schemas.microsoft.com/office/powerpoint/2010/main" val="259203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5FF276-7929-4195-9A64-C06D3621460F}"/>
              </a:ext>
            </a:extLst>
          </p:cNvPr>
          <p:cNvSpPr txBox="1"/>
          <p:nvPr/>
        </p:nvSpPr>
        <p:spPr>
          <a:xfrm>
            <a:off x="4955503" y="675368"/>
            <a:ext cx="1711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Profile View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54524-7BA7-4C15-92D3-6E26FAB4AFFB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Personal Information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52569-E629-43FC-9D76-2C918D308124}"/>
              </a:ext>
            </a:extLst>
          </p:cNvPr>
          <p:cNvSpPr txBox="1"/>
          <p:nvPr/>
        </p:nvSpPr>
        <p:spPr>
          <a:xfrm>
            <a:off x="3315308" y="674288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Juan Dela Cruz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DB35AB-C271-4A3F-8FE8-9AB45A6B7D8A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0" cy="440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58D7B3-5180-4198-9A9E-38B9F9958516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677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D91847-0514-4917-8A0B-E75263146FC0}"/>
              </a:ext>
            </a:extLst>
          </p:cNvPr>
          <p:cNvSpPr/>
          <p:nvPr/>
        </p:nvSpPr>
        <p:spPr>
          <a:xfrm>
            <a:off x="3408206" y="1261135"/>
            <a:ext cx="1611407" cy="37234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Profile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B1E5AE-63BB-4111-AA28-7F6A4C008FB2}"/>
              </a:ext>
            </a:extLst>
          </p:cNvPr>
          <p:cNvSpPr/>
          <p:nvPr/>
        </p:nvSpPr>
        <p:spPr>
          <a:xfrm>
            <a:off x="5055847" y="1261135"/>
            <a:ext cx="1611407" cy="37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Documents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DD5B1A-C7D9-49CD-8B1D-012252872180}"/>
              </a:ext>
            </a:extLst>
          </p:cNvPr>
          <p:cNvSpPr/>
          <p:nvPr/>
        </p:nvSpPr>
        <p:spPr>
          <a:xfrm>
            <a:off x="6703488" y="1261135"/>
            <a:ext cx="1611407" cy="37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Attendance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FB484-CF82-4E64-AC09-22D803AB29BA}"/>
              </a:ext>
            </a:extLst>
          </p:cNvPr>
          <p:cNvSpPr txBox="1"/>
          <p:nvPr/>
        </p:nvSpPr>
        <p:spPr>
          <a:xfrm>
            <a:off x="3408206" y="1801529"/>
            <a:ext cx="2081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Admission Data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50E73C-876E-4FEE-B69D-EFC2E8DC07B9}"/>
              </a:ext>
            </a:extLst>
          </p:cNvPr>
          <p:cNvCxnSpPr/>
          <p:nvPr/>
        </p:nvCxnSpPr>
        <p:spPr>
          <a:xfrm flipH="1">
            <a:off x="7625918" y="506027"/>
            <a:ext cx="1677880" cy="61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303A2F-9DFC-4633-8ABB-B268C632FAF5}"/>
              </a:ext>
            </a:extLst>
          </p:cNvPr>
          <p:cNvSpPr txBox="1"/>
          <p:nvPr/>
        </p:nvSpPr>
        <p:spPr>
          <a:xfrm>
            <a:off x="9366051" y="252208"/>
            <a:ext cx="57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TAB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06AE5C-056F-44B7-AA7F-4E23DC55D03C}"/>
              </a:ext>
            </a:extLst>
          </p:cNvPr>
          <p:cNvSpPr txBox="1"/>
          <p:nvPr/>
        </p:nvSpPr>
        <p:spPr>
          <a:xfrm>
            <a:off x="6572174" y="3407857"/>
            <a:ext cx="1742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VIEWING ONLY</a:t>
            </a:r>
          </a:p>
        </p:txBody>
      </p:sp>
    </p:spTree>
    <p:extLst>
      <p:ext uri="{BB962C8B-B14F-4D97-AF65-F5344CB8AC3E}">
        <p14:creationId xmlns:p14="http://schemas.microsoft.com/office/powerpoint/2010/main" val="108442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5FF276-7929-4195-9A64-C06D3621460F}"/>
              </a:ext>
            </a:extLst>
          </p:cNvPr>
          <p:cNvSpPr txBox="1"/>
          <p:nvPr/>
        </p:nvSpPr>
        <p:spPr>
          <a:xfrm>
            <a:off x="4955503" y="675368"/>
            <a:ext cx="1711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Profile View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54524-7BA7-4C15-92D3-6E26FAB4AFFB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Personal Information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52569-E629-43FC-9D76-2C918D308124}"/>
              </a:ext>
            </a:extLst>
          </p:cNvPr>
          <p:cNvSpPr txBox="1"/>
          <p:nvPr/>
        </p:nvSpPr>
        <p:spPr>
          <a:xfrm>
            <a:off x="3315308" y="674288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Juan Dela Cruz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DB35AB-C271-4A3F-8FE8-9AB45A6B7D8A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0" cy="440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58D7B3-5180-4198-9A9E-38B9F9958516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677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D91847-0514-4917-8A0B-E75263146FC0}"/>
              </a:ext>
            </a:extLst>
          </p:cNvPr>
          <p:cNvSpPr/>
          <p:nvPr/>
        </p:nvSpPr>
        <p:spPr>
          <a:xfrm>
            <a:off x="3408206" y="1261135"/>
            <a:ext cx="1611407" cy="3723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Profile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B1E5AE-63BB-4111-AA28-7F6A4C008FB2}"/>
              </a:ext>
            </a:extLst>
          </p:cNvPr>
          <p:cNvSpPr/>
          <p:nvPr/>
        </p:nvSpPr>
        <p:spPr>
          <a:xfrm>
            <a:off x="5055847" y="1261135"/>
            <a:ext cx="1611407" cy="37234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Documents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DD5B1A-C7D9-49CD-8B1D-012252872180}"/>
              </a:ext>
            </a:extLst>
          </p:cNvPr>
          <p:cNvSpPr/>
          <p:nvPr/>
        </p:nvSpPr>
        <p:spPr>
          <a:xfrm>
            <a:off x="6703488" y="1261135"/>
            <a:ext cx="1611407" cy="37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Attendance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FB484-CF82-4E64-AC09-22D803AB29BA}"/>
              </a:ext>
            </a:extLst>
          </p:cNvPr>
          <p:cNvSpPr txBox="1"/>
          <p:nvPr/>
        </p:nvSpPr>
        <p:spPr>
          <a:xfrm>
            <a:off x="3989910" y="2101930"/>
            <a:ext cx="4037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All docs of ex. Juan under this class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08E245-D034-4D17-9610-10510019D37F}"/>
              </a:ext>
            </a:extLst>
          </p:cNvPr>
          <p:cNvSpPr/>
          <p:nvPr/>
        </p:nvSpPr>
        <p:spPr>
          <a:xfrm>
            <a:off x="3989910" y="1645404"/>
            <a:ext cx="1611407" cy="37234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err="1"/>
              <a:t>Homeworks</a:t>
            </a:r>
            <a:endParaRPr lang="en-PH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44CA6E-21A5-4423-9E2D-C7FBD0B8D11D}"/>
              </a:ext>
            </a:extLst>
          </p:cNvPr>
          <p:cNvSpPr/>
          <p:nvPr/>
        </p:nvSpPr>
        <p:spPr>
          <a:xfrm>
            <a:off x="5637551" y="1645404"/>
            <a:ext cx="1611407" cy="3723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Projects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41FC6C-CEC4-408B-BA27-4B3FDB54C5C9}"/>
              </a:ext>
            </a:extLst>
          </p:cNvPr>
          <p:cNvSpPr/>
          <p:nvPr/>
        </p:nvSpPr>
        <p:spPr>
          <a:xfrm>
            <a:off x="7285192" y="1645404"/>
            <a:ext cx="1611407" cy="37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err="1"/>
              <a:t>Seatworks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6488AD-476C-4498-8EED-80DE10B26457}"/>
              </a:ext>
            </a:extLst>
          </p:cNvPr>
          <p:cNvCxnSpPr>
            <a:cxnSpLocks/>
          </p:cNvCxnSpPr>
          <p:nvPr/>
        </p:nvCxnSpPr>
        <p:spPr>
          <a:xfrm flipH="1" flipV="1">
            <a:off x="7963270" y="2095130"/>
            <a:ext cx="1656209" cy="40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115D32-385F-4698-B451-BFDB54C67995}"/>
              </a:ext>
            </a:extLst>
          </p:cNvPr>
          <p:cNvSpPr txBox="1"/>
          <p:nvPr/>
        </p:nvSpPr>
        <p:spPr>
          <a:xfrm>
            <a:off x="8476485" y="2451629"/>
            <a:ext cx="2504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TAB under Documents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332BC9-E311-4F63-A70C-7C0728B906EB}"/>
              </a:ext>
            </a:extLst>
          </p:cNvPr>
          <p:cNvSpPr/>
          <p:nvPr/>
        </p:nvSpPr>
        <p:spPr>
          <a:xfrm>
            <a:off x="3517319" y="2818944"/>
            <a:ext cx="8476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solidFill>
                  <a:srgbClr val="00B050"/>
                </a:solidFill>
              </a:rPr>
              <a:t>Name</a:t>
            </a:r>
            <a:r>
              <a:rPr lang="en-PH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PH" dirty="0">
                <a:solidFill>
                  <a:srgbClr val="00B050"/>
                </a:solidFill>
              </a:rPr>
              <a:t>Type</a:t>
            </a:r>
            <a:r>
              <a:rPr lang="en-PH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PH" dirty="0">
                <a:solidFill>
                  <a:srgbClr val="00B050"/>
                </a:solidFill>
              </a:rPr>
              <a:t>Date Passed	Grade	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>
                <a:solidFill>
                  <a:schemeClr val="accent1">
                    <a:lumMod val="75000"/>
                  </a:schemeClr>
                </a:solidFill>
              </a:rPr>
              <a:t>Powerpoint</a:t>
            </a:r>
            <a:r>
              <a:rPr lang="en-PH" dirty="0">
                <a:solidFill>
                  <a:schemeClr val="accent1">
                    <a:lumMod val="75000"/>
                  </a:schemeClr>
                </a:solidFill>
              </a:rPr>
              <a:t> reports 	PPT		10-10-2020	0	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1">
                    <a:lumMod val="75000"/>
                  </a:schemeClr>
                </a:solidFill>
              </a:rPr>
              <a:t>Essay assignment #1	DOCS		10-12-2020	37	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solidFill>
                  <a:schemeClr val="accent1">
                    <a:lumMod val="75000"/>
                  </a:schemeClr>
                </a:solidFill>
              </a:rPr>
              <a:t>Homework#3		PDF		10-12-2020	15	Download</a:t>
            </a:r>
            <a:endParaRPr lang="en-PH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2E5FAE-892B-4205-874B-BCDB7FA0EFBD}"/>
              </a:ext>
            </a:extLst>
          </p:cNvPr>
          <p:cNvCxnSpPr>
            <a:cxnSpLocks/>
          </p:cNvCxnSpPr>
          <p:nvPr/>
        </p:nvCxnSpPr>
        <p:spPr>
          <a:xfrm flipH="1" flipV="1">
            <a:off x="8314894" y="4324157"/>
            <a:ext cx="1" cy="127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87AC75-4979-41CE-BC02-667F2B9AD743}"/>
              </a:ext>
            </a:extLst>
          </p:cNvPr>
          <p:cNvSpPr txBox="1"/>
          <p:nvPr/>
        </p:nvSpPr>
        <p:spPr>
          <a:xfrm>
            <a:off x="6096000" y="5596865"/>
            <a:ext cx="452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Same format with Projects and </a:t>
            </a:r>
            <a:r>
              <a:rPr lang="en-PH" sz="2000" dirty="0" err="1">
                <a:solidFill>
                  <a:schemeClr val="accent1">
                    <a:lumMod val="75000"/>
                  </a:schemeClr>
                </a:solidFill>
              </a:rPr>
              <a:t>Seatworks</a:t>
            </a:r>
            <a:endParaRPr lang="en-P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8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5FF276-7929-4195-9A64-C06D3621460F}"/>
              </a:ext>
            </a:extLst>
          </p:cNvPr>
          <p:cNvSpPr txBox="1"/>
          <p:nvPr/>
        </p:nvSpPr>
        <p:spPr>
          <a:xfrm>
            <a:off x="4955503" y="675368"/>
            <a:ext cx="1711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Profile View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54524-7BA7-4C15-92D3-6E26FAB4AFFB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Personal Information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C52569-E629-43FC-9D76-2C918D308124}"/>
              </a:ext>
            </a:extLst>
          </p:cNvPr>
          <p:cNvSpPr txBox="1"/>
          <p:nvPr/>
        </p:nvSpPr>
        <p:spPr>
          <a:xfrm>
            <a:off x="3315308" y="674288"/>
            <a:ext cx="170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Juan Dela Cruz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DB35AB-C271-4A3F-8FE8-9AB45A6B7D8A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0" cy="4402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58D7B3-5180-4198-9A9E-38B9F9958516}"/>
              </a:ext>
            </a:extLst>
          </p:cNvPr>
          <p:cNvCxnSpPr>
            <a:cxnSpLocks/>
          </p:cNvCxnSpPr>
          <p:nvPr/>
        </p:nvCxnSpPr>
        <p:spPr>
          <a:xfrm>
            <a:off x="3408206" y="1261135"/>
            <a:ext cx="6771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D91847-0514-4917-8A0B-E75263146FC0}"/>
              </a:ext>
            </a:extLst>
          </p:cNvPr>
          <p:cNvSpPr/>
          <p:nvPr/>
        </p:nvSpPr>
        <p:spPr>
          <a:xfrm>
            <a:off x="3408206" y="1261135"/>
            <a:ext cx="1611407" cy="3723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Profile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B1E5AE-63BB-4111-AA28-7F6A4C008FB2}"/>
              </a:ext>
            </a:extLst>
          </p:cNvPr>
          <p:cNvSpPr/>
          <p:nvPr/>
        </p:nvSpPr>
        <p:spPr>
          <a:xfrm>
            <a:off x="5055847" y="1261135"/>
            <a:ext cx="1611407" cy="37234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Documents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DD5B1A-C7D9-49CD-8B1D-012252872180}"/>
              </a:ext>
            </a:extLst>
          </p:cNvPr>
          <p:cNvSpPr/>
          <p:nvPr/>
        </p:nvSpPr>
        <p:spPr>
          <a:xfrm>
            <a:off x="6703488" y="1261135"/>
            <a:ext cx="1611407" cy="37234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Attendance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FB484-CF82-4E64-AC09-22D803AB29BA}"/>
              </a:ext>
            </a:extLst>
          </p:cNvPr>
          <p:cNvSpPr txBox="1"/>
          <p:nvPr/>
        </p:nvSpPr>
        <p:spPr>
          <a:xfrm>
            <a:off x="3408206" y="1801529"/>
            <a:ext cx="40055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</a:t>
            </a:r>
            <a:r>
              <a:rPr lang="en-PH" sz="2000" dirty="0">
                <a:solidFill>
                  <a:srgbClr val="FF0000"/>
                </a:solidFill>
              </a:rPr>
              <a:t>Attendance data under this class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Total </a:t>
            </a:r>
            <a:r>
              <a:rPr lang="en-PH" sz="2000" dirty="0">
                <a:solidFill>
                  <a:srgbClr val="FF0000"/>
                </a:solidFill>
              </a:rPr>
              <a:t>Absent and Date of Absences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Total </a:t>
            </a:r>
            <a:r>
              <a:rPr lang="en-PH" sz="2000" dirty="0">
                <a:solidFill>
                  <a:srgbClr val="FF0000"/>
                </a:solidFill>
              </a:rPr>
              <a:t>Present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4A4EE4-A6CD-4EA6-8C3C-2A48FAB9FE3D}"/>
              </a:ext>
            </a:extLst>
          </p:cNvPr>
          <p:cNvSpPr txBox="1"/>
          <p:nvPr/>
        </p:nvSpPr>
        <p:spPr>
          <a:xfrm>
            <a:off x="6096000" y="3342584"/>
            <a:ext cx="4274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 Teacher may </a:t>
            </a:r>
            <a:r>
              <a:rPr lang="en-PH" sz="2000" dirty="0">
                <a:solidFill>
                  <a:srgbClr val="FF0000"/>
                </a:solidFill>
              </a:rPr>
              <a:t>Notify Parent &amp; Student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7F39C6-45F9-47BF-A09E-6BD1479EE44A}"/>
              </a:ext>
            </a:extLst>
          </p:cNvPr>
          <p:cNvSpPr/>
          <p:nvPr/>
        </p:nvSpPr>
        <p:spPr>
          <a:xfrm>
            <a:off x="8568168" y="4669655"/>
            <a:ext cx="1611407" cy="38173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AB75E8-86CC-4984-9D8F-0A0CB8777E1D}"/>
              </a:ext>
            </a:extLst>
          </p:cNvPr>
          <p:cNvSpPr/>
          <p:nvPr/>
        </p:nvSpPr>
        <p:spPr>
          <a:xfrm>
            <a:off x="6296969" y="3828836"/>
            <a:ext cx="3882606" cy="6921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Message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9AFB60-4A14-4E8D-8605-B319E3756112}"/>
              </a:ext>
            </a:extLst>
          </p:cNvPr>
          <p:cNvSpPr/>
          <p:nvPr/>
        </p:nvSpPr>
        <p:spPr>
          <a:xfrm>
            <a:off x="7413726" y="5479287"/>
            <a:ext cx="321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dirty="0"/>
              <a:t>Send to SMS/Email LMS account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37A46A-6F94-48B1-AC42-0B4B9F2FEB0E}"/>
              </a:ext>
            </a:extLst>
          </p:cNvPr>
          <p:cNvCxnSpPr>
            <a:cxnSpLocks/>
          </p:cNvCxnSpPr>
          <p:nvPr/>
        </p:nvCxnSpPr>
        <p:spPr>
          <a:xfrm flipV="1">
            <a:off x="9197266" y="5051395"/>
            <a:ext cx="0" cy="54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2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DD63335-9C61-431F-B7B6-6DF41788E114}"/>
              </a:ext>
            </a:extLst>
          </p:cNvPr>
          <p:cNvSpPr txBox="1"/>
          <p:nvPr/>
        </p:nvSpPr>
        <p:spPr>
          <a:xfrm>
            <a:off x="2311342" y="2228671"/>
            <a:ext cx="7569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/>
              <a:t>TEACHER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9D475-ACEC-407B-BC12-D7F2EE747450}"/>
              </a:ext>
            </a:extLst>
          </p:cNvPr>
          <p:cNvSpPr txBox="1"/>
          <p:nvPr/>
        </p:nvSpPr>
        <p:spPr>
          <a:xfrm>
            <a:off x="3815119" y="3464382"/>
            <a:ext cx="4076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/>
              <a:t>MY Student Case</a:t>
            </a:r>
          </a:p>
        </p:txBody>
      </p:sp>
    </p:spTree>
    <p:extLst>
      <p:ext uri="{BB962C8B-B14F-4D97-AF65-F5344CB8AC3E}">
        <p14:creationId xmlns:p14="http://schemas.microsoft.com/office/powerpoint/2010/main" val="167341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8528169" y="46570"/>
            <a:ext cx="230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MY Student Case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4271474" y="1501885"/>
            <a:ext cx="2204236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Click  Student Information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553512" y="117384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7EFCDE27-8065-4B97-8F4E-AFDFBBAD5A80}"/>
              </a:ext>
            </a:extLst>
          </p:cNvPr>
          <p:cNvSpPr/>
          <p:nvPr/>
        </p:nvSpPr>
        <p:spPr>
          <a:xfrm>
            <a:off x="2349575" y="498034"/>
            <a:ext cx="926434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Start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2277657" y="118547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Login as Teacher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8A5113-B14D-49FB-94FD-FEE3EBEE17FD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812792" y="799867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89751E-7B5B-484F-A41F-4828A1D4B3C2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3347926" y="1648689"/>
            <a:ext cx="92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3629202" y="154333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D15364B-4ED1-49D0-A8A9-9F0A285C56E7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709027" y="1648689"/>
            <a:ext cx="56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1883170" y="1525578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D8693A8-FE2C-46D8-8764-59E21A715756}"/>
              </a:ext>
            </a:extLst>
          </p:cNvPr>
          <p:cNvCxnSpPr>
            <a:cxnSpLocks/>
            <a:stCxn id="88" idx="3"/>
            <a:endCxn id="83" idx="1"/>
          </p:cNvCxnSpPr>
          <p:nvPr/>
        </p:nvCxnSpPr>
        <p:spPr>
          <a:xfrm flipV="1">
            <a:off x="6475710" y="1648688"/>
            <a:ext cx="251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1163794" y="1507705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7FCD2134-F07D-4383-9BE1-DEA85290B1D1}"/>
              </a:ext>
            </a:extLst>
          </p:cNvPr>
          <p:cNvCxnSpPr>
            <a:cxnSpLocks/>
          </p:cNvCxnSpPr>
          <p:nvPr/>
        </p:nvCxnSpPr>
        <p:spPr>
          <a:xfrm>
            <a:off x="9614141" y="1789555"/>
            <a:ext cx="2215" cy="19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D738623-ED85-4991-99B2-FCAAB425D27F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1372298" y="641260"/>
            <a:ext cx="977277" cy="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A4FB4EE-9B19-41F6-BB13-FF4527C353BC}"/>
              </a:ext>
            </a:extLst>
          </p:cNvPr>
          <p:cNvSpPr txBox="1"/>
          <p:nvPr/>
        </p:nvSpPr>
        <p:spPr>
          <a:xfrm>
            <a:off x="2023827" y="108126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latin typeface="Agency FB" panose="020B0503020202020204" pitchFamily="34" charset="0"/>
              </a:rPr>
              <a:t>Process Flow Diagram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FE6D02-444F-4109-986B-82C1A5A81BD5}"/>
              </a:ext>
            </a:extLst>
          </p:cNvPr>
          <p:cNvSpPr/>
          <p:nvPr/>
        </p:nvSpPr>
        <p:spPr>
          <a:xfrm>
            <a:off x="6727181" y="1496916"/>
            <a:ext cx="1800986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Click  MY Student Case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8ED6F0F-CE9C-4095-8C28-B3C96C5702D3}"/>
              </a:ext>
            </a:extLst>
          </p:cNvPr>
          <p:cNvSpPr/>
          <p:nvPr/>
        </p:nvSpPr>
        <p:spPr>
          <a:xfrm>
            <a:off x="8906071" y="1496916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Search My Class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25EDBBF-DD60-40FA-92F9-127EACE1D414}"/>
              </a:ext>
            </a:extLst>
          </p:cNvPr>
          <p:cNvCxnSpPr>
            <a:cxnSpLocks/>
            <a:stCxn id="83" idx="3"/>
            <a:endCxn id="93" idx="1"/>
          </p:cNvCxnSpPr>
          <p:nvPr/>
        </p:nvCxnSpPr>
        <p:spPr>
          <a:xfrm>
            <a:off x="8528167" y="1648688"/>
            <a:ext cx="37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E4DAAED8-B699-42C8-81DC-43D942585E88}"/>
              </a:ext>
            </a:extLst>
          </p:cNvPr>
          <p:cNvSpPr/>
          <p:nvPr/>
        </p:nvSpPr>
        <p:spPr>
          <a:xfrm>
            <a:off x="9028380" y="235716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675EC5D0-DED8-4FE2-AD5F-5A284116AC49}"/>
              </a:ext>
            </a:extLst>
          </p:cNvPr>
          <p:cNvSpPr/>
          <p:nvPr/>
        </p:nvSpPr>
        <p:spPr>
          <a:xfrm>
            <a:off x="8910502" y="1998793"/>
            <a:ext cx="1310458" cy="226226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SELECT CLASS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43D6449-52D5-4CEB-B5F3-4F9BC9D1956B}"/>
              </a:ext>
            </a:extLst>
          </p:cNvPr>
          <p:cNvCxnSpPr>
            <a:cxnSpLocks/>
            <a:stCxn id="99" idx="1"/>
            <a:endCxn id="93" idx="1"/>
          </p:cNvCxnSpPr>
          <p:nvPr/>
        </p:nvCxnSpPr>
        <p:spPr>
          <a:xfrm rot="10800000">
            <a:off x="8906072" y="1648689"/>
            <a:ext cx="122309" cy="1171691"/>
          </a:xfrm>
          <a:prstGeom prst="bentConnector3">
            <a:avLst>
              <a:gd name="adj1" fmla="val 286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527DBDA-BF03-4428-8EA4-6901DAA34CCD}"/>
              </a:ext>
            </a:extLst>
          </p:cNvPr>
          <p:cNvSpPr txBox="1"/>
          <p:nvPr/>
        </p:nvSpPr>
        <p:spPr>
          <a:xfrm>
            <a:off x="8528167" y="235716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808EFBD-6E4D-4E18-81DF-085A6AAEEDF2}"/>
              </a:ext>
            </a:extLst>
          </p:cNvPr>
          <p:cNvCxnSpPr>
            <a:cxnSpLocks/>
            <a:stCxn id="99" idx="3"/>
            <a:endCxn id="111" idx="1"/>
          </p:cNvCxnSpPr>
          <p:nvPr/>
        </p:nvCxnSpPr>
        <p:spPr>
          <a:xfrm>
            <a:off x="10098649" y="2820379"/>
            <a:ext cx="57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20F478-77CB-415A-95B9-BD5C2FC5EEDF}"/>
              </a:ext>
            </a:extLst>
          </p:cNvPr>
          <p:cNvSpPr/>
          <p:nvPr/>
        </p:nvSpPr>
        <p:spPr>
          <a:xfrm>
            <a:off x="10677145" y="2668607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Student Data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D42D8A7-2EF5-4BEE-B672-C81A09367A64}"/>
              </a:ext>
            </a:extLst>
          </p:cNvPr>
          <p:cNvCxnSpPr>
            <a:cxnSpLocks/>
            <a:stCxn id="100" idx="4"/>
            <a:endCxn id="99" idx="0"/>
          </p:cNvCxnSpPr>
          <p:nvPr/>
        </p:nvCxnSpPr>
        <p:spPr>
          <a:xfrm flipH="1">
            <a:off x="9563515" y="2225019"/>
            <a:ext cx="2216" cy="13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E8A6EAA-5E3E-4740-9D8F-E082F3313616}"/>
              </a:ext>
            </a:extLst>
          </p:cNvPr>
          <p:cNvSpPr txBox="1"/>
          <p:nvPr/>
        </p:nvSpPr>
        <p:spPr>
          <a:xfrm>
            <a:off x="10169001" y="2701799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D6FBE9-8BAF-4831-9E47-96B95BF952C4}"/>
              </a:ext>
            </a:extLst>
          </p:cNvPr>
          <p:cNvSpPr txBox="1"/>
          <p:nvPr/>
        </p:nvSpPr>
        <p:spPr>
          <a:xfrm>
            <a:off x="9121443" y="1303360"/>
            <a:ext cx="8435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DROPDOWN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E50F674-3253-410D-AB4C-78603C533D1C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10098650" y="891953"/>
            <a:ext cx="227602" cy="5611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FFDD709-D49C-46F4-8245-1D06C0F8FA9D}"/>
              </a:ext>
            </a:extLst>
          </p:cNvPr>
          <p:cNvSpPr txBox="1"/>
          <p:nvPr/>
        </p:nvSpPr>
        <p:spPr>
          <a:xfrm>
            <a:off x="10326252" y="691898"/>
            <a:ext cx="186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All Enrolled Class under Teacher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0B78C80-F366-4450-ACC8-0F37A16169AA}"/>
              </a:ext>
            </a:extLst>
          </p:cNvPr>
          <p:cNvCxnSpPr>
            <a:cxnSpLocks/>
            <a:stCxn id="111" idx="2"/>
            <a:endCxn id="108" idx="0"/>
          </p:cNvCxnSpPr>
          <p:nvPr/>
        </p:nvCxnSpPr>
        <p:spPr>
          <a:xfrm rot="5400000">
            <a:off x="6488972" y="-1015947"/>
            <a:ext cx="857521" cy="88337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286258A-D28F-4070-9656-CF0EE2AA195D}"/>
              </a:ext>
            </a:extLst>
          </p:cNvPr>
          <p:cNvSpPr txBox="1"/>
          <p:nvPr/>
        </p:nvSpPr>
        <p:spPr>
          <a:xfrm>
            <a:off x="2917724" y="2367194"/>
            <a:ext cx="1671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View in Tabs and all Documents are viewed in this section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BFAE598-CAE4-4474-8597-24991CB9CAA8}"/>
              </a:ext>
            </a:extLst>
          </p:cNvPr>
          <p:cNvGrpSpPr/>
          <p:nvPr/>
        </p:nvGrpSpPr>
        <p:grpSpPr>
          <a:xfrm>
            <a:off x="52892" y="1932649"/>
            <a:ext cx="1625245" cy="1664998"/>
            <a:chOff x="134836" y="1887488"/>
            <a:chExt cx="1625245" cy="166499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6DD36E5-ABE6-4AA3-8D1E-59B6FBCAF9C2}"/>
                </a:ext>
              </a:extLst>
            </p:cNvPr>
            <p:cNvGrpSpPr/>
            <p:nvPr/>
          </p:nvGrpSpPr>
          <p:grpSpPr>
            <a:xfrm>
              <a:off x="202743" y="1945508"/>
              <a:ext cx="1417468" cy="1467560"/>
              <a:chOff x="10774532" y="5269307"/>
              <a:chExt cx="1417468" cy="146756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3214296-3B6A-4214-A6D7-BBDCF91AA89B}"/>
                  </a:ext>
                </a:extLst>
              </p:cNvPr>
              <p:cNvSpPr/>
              <p:nvPr/>
            </p:nvSpPr>
            <p:spPr>
              <a:xfrm>
                <a:off x="11559339" y="6048556"/>
                <a:ext cx="317455" cy="282105"/>
              </a:xfrm>
              <a:prstGeom prst="rect">
                <a:avLst/>
              </a:prstGeom>
              <a:solidFill>
                <a:srgbClr val="0CD5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3A17E46-9290-46A9-BCA2-435B5307C8AE}"/>
                  </a:ext>
                </a:extLst>
              </p:cNvPr>
              <p:cNvSpPr/>
              <p:nvPr/>
            </p:nvSpPr>
            <p:spPr>
              <a:xfrm>
                <a:off x="11559339" y="6454762"/>
                <a:ext cx="317455" cy="28210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9358A74-71B5-4502-AC4C-F31FCED84B4B}"/>
                  </a:ext>
                </a:extLst>
              </p:cNvPr>
              <p:cNvSpPr txBox="1"/>
              <p:nvPr/>
            </p:nvSpPr>
            <p:spPr>
              <a:xfrm>
                <a:off x="11128888" y="5269307"/>
                <a:ext cx="1063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000" b="1" dirty="0"/>
                  <a:t>- Color Legends -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724D5F-6B5B-490E-9653-A481551985F0}"/>
                  </a:ext>
                </a:extLst>
              </p:cNvPr>
              <p:cNvSpPr txBox="1"/>
              <p:nvPr/>
            </p:nvSpPr>
            <p:spPr>
              <a:xfrm>
                <a:off x="10817812" y="6084440"/>
                <a:ext cx="6912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Condition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BE25E53-E05F-48D2-94DA-1775B41902C1}"/>
                  </a:ext>
                </a:extLst>
              </p:cNvPr>
              <p:cNvSpPr txBox="1"/>
              <p:nvPr/>
            </p:nvSpPr>
            <p:spPr>
              <a:xfrm>
                <a:off x="10835446" y="6490646"/>
                <a:ext cx="7216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Command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73A91E2-1B12-4DBA-B2C8-1F0EBAC9FBB7}"/>
                  </a:ext>
                </a:extLst>
              </p:cNvPr>
              <p:cNvSpPr/>
              <p:nvPr/>
            </p:nvSpPr>
            <p:spPr>
              <a:xfrm>
                <a:off x="11559339" y="5645832"/>
                <a:ext cx="317455" cy="2821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A3302FA-9679-410E-8C7B-4BAF9C3FBD3A}"/>
                  </a:ext>
                </a:extLst>
              </p:cNvPr>
              <p:cNvSpPr txBox="1"/>
              <p:nvPr/>
            </p:nvSpPr>
            <p:spPr>
              <a:xfrm>
                <a:off x="10774532" y="5674728"/>
                <a:ext cx="7344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Input Data</a:t>
                </a:r>
              </a:p>
            </p:txBody>
          </p:sp>
        </p:grp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447ECC6-4488-460F-B67D-57C8AF825EDC}"/>
                </a:ext>
              </a:extLst>
            </p:cNvPr>
            <p:cNvSpPr/>
            <p:nvPr/>
          </p:nvSpPr>
          <p:spPr>
            <a:xfrm>
              <a:off x="134836" y="1887488"/>
              <a:ext cx="1625245" cy="1664998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5A1EEEB2-E72B-43F3-B983-7BCBE0856EEA}"/>
              </a:ext>
            </a:extLst>
          </p:cNvPr>
          <p:cNvSpPr/>
          <p:nvPr/>
        </p:nvSpPr>
        <p:spPr>
          <a:xfrm>
            <a:off x="1965738" y="382967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SINGLE DROP</a:t>
            </a:r>
          </a:p>
        </p:txBody>
      </p:sp>
      <p:sp>
        <p:nvSpPr>
          <p:cNvPr id="110" name="Flowchart: Decision 109">
            <a:extLst>
              <a:ext uri="{FF2B5EF4-FFF2-40B4-BE49-F238E27FC236}">
                <a16:creationId xmlns:a16="http://schemas.microsoft.com/office/drawing/2014/main" id="{5E71D00A-B55C-4B4C-AA26-6EF67BD09F35}"/>
              </a:ext>
            </a:extLst>
          </p:cNvPr>
          <p:cNvSpPr/>
          <p:nvPr/>
        </p:nvSpPr>
        <p:spPr>
          <a:xfrm>
            <a:off x="6989288" y="3829672"/>
            <a:ext cx="1276771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SINGLE TRANSFER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42CEB059-BE6E-407D-875D-359CA60C5506}"/>
              </a:ext>
            </a:extLst>
          </p:cNvPr>
          <p:cNvCxnSpPr>
            <a:cxnSpLocks/>
            <a:stCxn id="111" idx="2"/>
            <a:endCxn id="110" idx="0"/>
          </p:cNvCxnSpPr>
          <p:nvPr/>
        </p:nvCxnSpPr>
        <p:spPr>
          <a:xfrm rot="5400000">
            <a:off x="9052372" y="1547453"/>
            <a:ext cx="857521" cy="3706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211B0437-D310-4D6A-84E8-5089A846CD97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3036007" y="4292889"/>
            <a:ext cx="653644" cy="860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9BAEBF1-2EE4-42D0-8DCE-B50BBC6F9855}"/>
              </a:ext>
            </a:extLst>
          </p:cNvPr>
          <p:cNvCxnSpPr>
            <a:cxnSpLocks/>
            <a:stCxn id="110" idx="3"/>
            <a:endCxn id="79" idx="0"/>
          </p:cNvCxnSpPr>
          <p:nvPr/>
        </p:nvCxnSpPr>
        <p:spPr>
          <a:xfrm>
            <a:off x="8266059" y="4292889"/>
            <a:ext cx="2701275" cy="802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DB3D7F3-7D98-460B-B9EA-C1FFBB36E9E6}"/>
              </a:ext>
            </a:extLst>
          </p:cNvPr>
          <p:cNvSpPr txBox="1"/>
          <p:nvPr/>
        </p:nvSpPr>
        <p:spPr>
          <a:xfrm>
            <a:off x="9744066" y="4171671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A668EDF-467E-4AD3-8ACD-B6CE7CCD6CAD}"/>
              </a:ext>
            </a:extLst>
          </p:cNvPr>
          <p:cNvSpPr txBox="1"/>
          <p:nvPr/>
        </p:nvSpPr>
        <p:spPr>
          <a:xfrm>
            <a:off x="3188967" y="4170077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8316622-00B1-4B6A-AA3A-B12682900459}"/>
              </a:ext>
            </a:extLst>
          </p:cNvPr>
          <p:cNvCxnSpPr>
            <a:cxnSpLocks/>
            <a:stCxn id="110" idx="1"/>
            <a:endCxn id="132" idx="0"/>
          </p:cNvCxnSpPr>
          <p:nvPr/>
        </p:nvCxnSpPr>
        <p:spPr>
          <a:xfrm rot="10800000" flipV="1">
            <a:off x="6021334" y="4292888"/>
            <a:ext cx="967955" cy="602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CC16E229-F069-4B5F-A74F-47BE6F113750}"/>
              </a:ext>
            </a:extLst>
          </p:cNvPr>
          <p:cNvCxnSpPr>
            <a:cxnSpLocks/>
            <a:stCxn id="108" idx="1"/>
            <a:endCxn id="130" idx="0"/>
          </p:cNvCxnSpPr>
          <p:nvPr/>
        </p:nvCxnSpPr>
        <p:spPr>
          <a:xfrm rot="10800000" flipV="1">
            <a:off x="840140" y="4292888"/>
            <a:ext cx="1125598" cy="514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3E909F43-4A92-4983-8F48-CCD5A7FBEC8A}"/>
              </a:ext>
            </a:extLst>
          </p:cNvPr>
          <p:cNvSpPr txBox="1"/>
          <p:nvPr/>
        </p:nvSpPr>
        <p:spPr>
          <a:xfrm>
            <a:off x="1539324" y="4177077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65CE50-6EB8-43FB-B293-486307990572}"/>
              </a:ext>
            </a:extLst>
          </p:cNvPr>
          <p:cNvSpPr txBox="1"/>
          <p:nvPr/>
        </p:nvSpPr>
        <p:spPr>
          <a:xfrm>
            <a:off x="6551211" y="4168850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5F9ED2F-E991-4186-BC35-06583D9B9373}"/>
              </a:ext>
            </a:extLst>
          </p:cNvPr>
          <p:cNvSpPr/>
          <p:nvPr/>
        </p:nvSpPr>
        <p:spPr>
          <a:xfrm>
            <a:off x="73421" y="4807816"/>
            <a:ext cx="1533437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Bulk DROP Student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DD80666-025C-42F8-8D22-650C7BAAD7C9}"/>
              </a:ext>
            </a:extLst>
          </p:cNvPr>
          <p:cNvSpPr/>
          <p:nvPr/>
        </p:nvSpPr>
        <p:spPr>
          <a:xfrm>
            <a:off x="5053378" y="4895500"/>
            <a:ext cx="1935910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Bulk TRANSFER Student</a:t>
            </a:r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17A6E9CB-626A-464C-BFDB-0CE375B65BB6}"/>
              </a:ext>
            </a:extLst>
          </p:cNvPr>
          <p:cNvSpPr/>
          <p:nvPr/>
        </p:nvSpPr>
        <p:spPr>
          <a:xfrm>
            <a:off x="5240483" y="5347290"/>
            <a:ext cx="1486698" cy="450906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Check selected student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63BB50-F32A-4CA5-869C-DC505F9D0332}"/>
              </a:ext>
            </a:extLst>
          </p:cNvPr>
          <p:cNvSpPr txBox="1"/>
          <p:nvPr/>
        </p:nvSpPr>
        <p:spPr>
          <a:xfrm>
            <a:off x="4922126" y="5465021"/>
            <a:ext cx="63671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C</a:t>
            </a:r>
            <a:r>
              <a:rPr lang="en-PH" sz="800" dirty="0"/>
              <a:t>HECKBOX</a:t>
            </a: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425422B7-E221-4E79-A7F5-32E5895A1449}"/>
              </a:ext>
            </a:extLst>
          </p:cNvPr>
          <p:cNvSpPr/>
          <p:nvPr/>
        </p:nvSpPr>
        <p:spPr>
          <a:xfrm>
            <a:off x="5230683" y="5961327"/>
            <a:ext cx="148669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Class Code</a:t>
            </a:r>
            <a:endParaRPr lang="en-PH" sz="1000" dirty="0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DC852177-2F74-4C78-B08C-347B0529C99F}"/>
              </a:ext>
            </a:extLst>
          </p:cNvPr>
          <p:cNvSpPr/>
          <p:nvPr/>
        </p:nvSpPr>
        <p:spPr>
          <a:xfrm>
            <a:off x="5230683" y="6405960"/>
            <a:ext cx="148669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Message</a:t>
            </a:r>
            <a:endParaRPr lang="en-PH" sz="10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EC4766-3DDD-4E5D-BEAB-FED30412CD64}"/>
              </a:ext>
            </a:extLst>
          </p:cNvPr>
          <p:cNvCxnSpPr>
            <a:cxnSpLocks/>
          </p:cNvCxnSpPr>
          <p:nvPr/>
        </p:nvCxnSpPr>
        <p:spPr>
          <a:xfrm>
            <a:off x="6027946" y="5189108"/>
            <a:ext cx="0" cy="15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41FBE0-03DE-4250-856F-22615298C8A2}"/>
              </a:ext>
            </a:extLst>
          </p:cNvPr>
          <p:cNvCxnSpPr>
            <a:cxnSpLocks/>
          </p:cNvCxnSpPr>
          <p:nvPr/>
        </p:nvCxnSpPr>
        <p:spPr>
          <a:xfrm>
            <a:off x="6036092" y="5791720"/>
            <a:ext cx="0" cy="15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436446-6916-468C-B44A-2FF2372A239A}"/>
              </a:ext>
            </a:extLst>
          </p:cNvPr>
          <p:cNvCxnSpPr>
            <a:cxnSpLocks/>
          </p:cNvCxnSpPr>
          <p:nvPr/>
        </p:nvCxnSpPr>
        <p:spPr>
          <a:xfrm>
            <a:off x="6036092" y="6254935"/>
            <a:ext cx="0" cy="15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840A1D9E-C4E3-49EE-A99C-910228336CF8}"/>
              </a:ext>
            </a:extLst>
          </p:cNvPr>
          <p:cNvSpPr/>
          <p:nvPr/>
        </p:nvSpPr>
        <p:spPr>
          <a:xfrm>
            <a:off x="7431215" y="5669537"/>
            <a:ext cx="1132068" cy="854369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Submit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37C17E0-A7B0-4AC5-967E-074B26FEFE05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 flipV="1">
            <a:off x="6680680" y="5669537"/>
            <a:ext cx="1316569" cy="883227"/>
          </a:xfrm>
          <a:prstGeom prst="bentConnector4">
            <a:avLst>
              <a:gd name="adj1" fmla="val 27110"/>
              <a:gd name="adj2" fmla="val 1258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5F134D2-E606-498E-9527-A41409273C1B}"/>
              </a:ext>
            </a:extLst>
          </p:cNvPr>
          <p:cNvSpPr/>
          <p:nvPr/>
        </p:nvSpPr>
        <p:spPr>
          <a:xfrm>
            <a:off x="8347669" y="6413117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Request to Admin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0DC4B57-27BF-4808-B490-3F8C9F4CD102}"/>
              </a:ext>
            </a:extLst>
          </p:cNvPr>
          <p:cNvCxnSpPr>
            <a:cxnSpLocks/>
            <a:stCxn id="66" idx="3"/>
            <a:endCxn id="73" idx="0"/>
          </p:cNvCxnSpPr>
          <p:nvPr/>
        </p:nvCxnSpPr>
        <p:spPr>
          <a:xfrm>
            <a:off x="8563283" y="6096722"/>
            <a:ext cx="441831" cy="316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0489AD8-7FD4-46EC-80F0-01CE698DBE24}"/>
              </a:ext>
            </a:extLst>
          </p:cNvPr>
          <p:cNvSpPr txBox="1"/>
          <p:nvPr/>
        </p:nvSpPr>
        <p:spPr>
          <a:xfrm>
            <a:off x="8635508" y="5973610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BFAB83-E285-42BC-BBDA-C91AE058E8D2}"/>
              </a:ext>
            </a:extLst>
          </p:cNvPr>
          <p:cNvSpPr/>
          <p:nvPr/>
        </p:nvSpPr>
        <p:spPr>
          <a:xfrm>
            <a:off x="10387897" y="5095479"/>
            <a:ext cx="1158873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</a:t>
            </a: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0AEBD055-3E05-44E2-B9E2-09E6AECA1407}"/>
              </a:ext>
            </a:extLst>
          </p:cNvPr>
          <p:cNvSpPr/>
          <p:nvPr/>
        </p:nvSpPr>
        <p:spPr>
          <a:xfrm>
            <a:off x="10212184" y="5548901"/>
            <a:ext cx="148669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Class Code</a:t>
            </a:r>
            <a:endParaRPr lang="en-PH" sz="1000" dirty="0"/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F3A1D24F-1B30-4EAB-B2F0-B1B4450E8E99}"/>
              </a:ext>
            </a:extLst>
          </p:cNvPr>
          <p:cNvSpPr/>
          <p:nvPr/>
        </p:nvSpPr>
        <p:spPr>
          <a:xfrm>
            <a:off x="10212184" y="5993534"/>
            <a:ext cx="148669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Message</a:t>
            </a:r>
            <a:endParaRPr lang="en-PH" sz="10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3C88FC1-843D-4C4D-B6A6-518CD269602F}"/>
              </a:ext>
            </a:extLst>
          </p:cNvPr>
          <p:cNvCxnSpPr>
            <a:cxnSpLocks/>
          </p:cNvCxnSpPr>
          <p:nvPr/>
        </p:nvCxnSpPr>
        <p:spPr>
          <a:xfrm>
            <a:off x="10964793" y="5394241"/>
            <a:ext cx="0" cy="15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730358B-C168-405C-9BD9-DDC6B19A4D1D}"/>
              </a:ext>
            </a:extLst>
          </p:cNvPr>
          <p:cNvCxnSpPr>
            <a:cxnSpLocks/>
          </p:cNvCxnSpPr>
          <p:nvPr/>
        </p:nvCxnSpPr>
        <p:spPr>
          <a:xfrm>
            <a:off x="10957686" y="5842509"/>
            <a:ext cx="0" cy="15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77D7002-CF43-4D78-BB75-1E486BD5011C}"/>
              </a:ext>
            </a:extLst>
          </p:cNvPr>
          <p:cNvCxnSpPr>
            <a:cxnSpLocks/>
            <a:stCxn id="86" idx="4"/>
            <a:endCxn id="66" idx="0"/>
          </p:cNvCxnSpPr>
          <p:nvPr/>
        </p:nvCxnSpPr>
        <p:spPr>
          <a:xfrm rot="5400000" flipH="1">
            <a:off x="9167588" y="4499198"/>
            <a:ext cx="617605" cy="2958284"/>
          </a:xfrm>
          <a:prstGeom prst="bentConnector5">
            <a:avLst>
              <a:gd name="adj1" fmla="val -37014"/>
              <a:gd name="adj2" fmla="val 33936"/>
              <a:gd name="adj3" fmla="val 1370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559570B-C6AF-41FF-82EE-19AB2216918B}"/>
              </a:ext>
            </a:extLst>
          </p:cNvPr>
          <p:cNvSpPr/>
          <p:nvPr/>
        </p:nvSpPr>
        <p:spPr>
          <a:xfrm>
            <a:off x="3110214" y="5167862"/>
            <a:ext cx="1158873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4A62C86-5451-40E9-9F70-9751DC20C66D}"/>
              </a:ext>
            </a:extLst>
          </p:cNvPr>
          <p:cNvCxnSpPr>
            <a:cxnSpLocks/>
          </p:cNvCxnSpPr>
          <p:nvPr/>
        </p:nvCxnSpPr>
        <p:spPr>
          <a:xfrm>
            <a:off x="3687110" y="5466624"/>
            <a:ext cx="0" cy="15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Decision 95">
            <a:extLst>
              <a:ext uri="{FF2B5EF4-FFF2-40B4-BE49-F238E27FC236}">
                <a16:creationId xmlns:a16="http://schemas.microsoft.com/office/drawing/2014/main" id="{4F3F07E5-710D-4E81-AFC4-11A8A22A00E3}"/>
              </a:ext>
            </a:extLst>
          </p:cNvPr>
          <p:cNvSpPr/>
          <p:nvPr/>
        </p:nvSpPr>
        <p:spPr>
          <a:xfrm>
            <a:off x="1809270" y="5790227"/>
            <a:ext cx="854996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DROP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B002F5BE-BD2B-48C9-A6AA-649B74ED1D38}"/>
              </a:ext>
            </a:extLst>
          </p:cNvPr>
          <p:cNvSpPr/>
          <p:nvPr/>
        </p:nvSpPr>
        <p:spPr>
          <a:xfrm>
            <a:off x="2986560" y="5616350"/>
            <a:ext cx="148669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Message</a:t>
            </a:r>
            <a:endParaRPr lang="en-PH" sz="1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EAB495-7915-458D-921E-B26D63AD1525}"/>
              </a:ext>
            </a:extLst>
          </p:cNvPr>
          <p:cNvSpPr/>
          <p:nvPr/>
        </p:nvSpPr>
        <p:spPr>
          <a:xfrm>
            <a:off x="2862532" y="6485050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Request to Admin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4878499D-FF63-4F14-8D2D-6B85A2FF1C94}"/>
              </a:ext>
            </a:extLst>
          </p:cNvPr>
          <p:cNvCxnSpPr>
            <a:cxnSpLocks/>
            <a:stCxn id="96" idx="3"/>
            <a:endCxn id="98" idx="0"/>
          </p:cNvCxnSpPr>
          <p:nvPr/>
        </p:nvCxnSpPr>
        <p:spPr>
          <a:xfrm>
            <a:off x="2664266" y="6253444"/>
            <a:ext cx="855711" cy="231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4624E3F-3F7C-4590-9E70-1DEC30AF00A6}"/>
              </a:ext>
            </a:extLst>
          </p:cNvPr>
          <p:cNvSpPr txBox="1"/>
          <p:nvPr/>
        </p:nvSpPr>
        <p:spPr>
          <a:xfrm>
            <a:off x="2869304" y="6166896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DDCFE4C-A14E-43D4-94CF-74A27D0A9DB7}"/>
              </a:ext>
            </a:extLst>
          </p:cNvPr>
          <p:cNvCxnSpPr>
            <a:cxnSpLocks/>
            <a:stCxn id="97" idx="3"/>
            <a:endCxn id="96" idx="0"/>
          </p:cNvCxnSpPr>
          <p:nvPr/>
        </p:nvCxnSpPr>
        <p:spPr>
          <a:xfrm rot="5400000" flipH="1">
            <a:off x="2905122" y="5121873"/>
            <a:ext cx="119731" cy="1456440"/>
          </a:xfrm>
          <a:prstGeom prst="bentConnector5">
            <a:avLst>
              <a:gd name="adj1" fmla="val -190928"/>
              <a:gd name="adj2" fmla="val 59583"/>
              <a:gd name="adj3" fmla="val 290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Parallelogram 132">
            <a:extLst>
              <a:ext uri="{FF2B5EF4-FFF2-40B4-BE49-F238E27FC236}">
                <a16:creationId xmlns:a16="http://schemas.microsoft.com/office/drawing/2014/main" id="{211BAEAF-4F1A-44FF-BF7E-5833DA09E1B1}"/>
              </a:ext>
            </a:extLst>
          </p:cNvPr>
          <p:cNvSpPr/>
          <p:nvPr/>
        </p:nvSpPr>
        <p:spPr>
          <a:xfrm>
            <a:off x="57782" y="5266189"/>
            <a:ext cx="1486698" cy="450906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Check selected student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4949BAC-CC89-43F4-B76F-85CB4B0CD724}"/>
              </a:ext>
            </a:extLst>
          </p:cNvPr>
          <p:cNvCxnSpPr>
            <a:cxnSpLocks/>
          </p:cNvCxnSpPr>
          <p:nvPr/>
        </p:nvCxnSpPr>
        <p:spPr>
          <a:xfrm>
            <a:off x="845245" y="5108007"/>
            <a:ext cx="0" cy="15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AF6E513-F581-4E45-8EEC-7BA3A6269D2D}"/>
              </a:ext>
            </a:extLst>
          </p:cNvPr>
          <p:cNvCxnSpPr>
            <a:cxnSpLocks/>
          </p:cNvCxnSpPr>
          <p:nvPr/>
        </p:nvCxnSpPr>
        <p:spPr>
          <a:xfrm>
            <a:off x="841030" y="5732134"/>
            <a:ext cx="0" cy="15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Parallelogram 135">
            <a:extLst>
              <a:ext uri="{FF2B5EF4-FFF2-40B4-BE49-F238E27FC236}">
                <a16:creationId xmlns:a16="http://schemas.microsoft.com/office/drawing/2014/main" id="{16899EA0-3A6E-48F6-8DDC-38121194096C}"/>
              </a:ext>
            </a:extLst>
          </p:cNvPr>
          <p:cNvSpPr/>
          <p:nvPr/>
        </p:nvSpPr>
        <p:spPr>
          <a:xfrm>
            <a:off x="140480" y="5881860"/>
            <a:ext cx="148669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Message</a:t>
            </a:r>
            <a:endParaRPr lang="en-PH" sz="1000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6A86EEC3-C0B3-4F63-AB61-01DB0C6785E3}"/>
              </a:ext>
            </a:extLst>
          </p:cNvPr>
          <p:cNvCxnSpPr>
            <a:cxnSpLocks/>
            <a:stCxn id="136" idx="3"/>
            <a:endCxn id="96" idx="0"/>
          </p:cNvCxnSpPr>
          <p:nvPr/>
        </p:nvCxnSpPr>
        <p:spPr>
          <a:xfrm rot="5400000" flipH="1" flipV="1">
            <a:off x="1349327" y="5288028"/>
            <a:ext cx="385241" cy="1389640"/>
          </a:xfrm>
          <a:prstGeom prst="bentConnector5">
            <a:avLst>
              <a:gd name="adj1" fmla="val -59339"/>
              <a:gd name="adj2" fmla="val 62685"/>
              <a:gd name="adj3" fmla="val 159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3950658-7F57-456D-980C-9E5F560C2B1C}"/>
              </a:ext>
            </a:extLst>
          </p:cNvPr>
          <p:cNvCxnSpPr>
            <a:cxnSpLocks/>
            <a:stCxn id="139" idx="1"/>
            <a:endCxn id="98" idx="3"/>
          </p:cNvCxnSpPr>
          <p:nvPr/>
        </p:nvCxnSpPr>
        <p:spPr>
          <a:xfrm flipH="1" flipV="1">
            <a:off x="4177421" y="6636822"/>
            <a:ext cx="1337246" cy="4072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AC3E6C5-23B5-421D-A3A8-EF167D81C818}"/>
              </a:ext>
            </a:extLst>
          </p:cNvPr>
          <p:cNvSpPr txBox="1"/>
          <p:nvPr/>
        </p:nvSpPr>
        <p:spPr>
          <a:xfrm>
            <a:off x="5514667" y="6844003"/>
            <a:ext cx="186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Wait for Admin Approval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3EC0E7F-3690-4156-ABA9-1335F027BB49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6989288" y="6564889"/>
            <a:ext cx="1358381" cy="4791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B855A9C-D9FF-4369-85A2-90F9D6D72E4B}"/>
              </a:ext>
            </a:extLst>
          </p:cNvPr>
          <p:cNvSpPr txBox="1"/>
          <p:nvPr/>
        </p:nvSpPr>
        <p:spPr>
          <a:xfrm>
            <a:off x="2509984" y="3401548"/>
            <a:ext cx="1865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DROP STUDENT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D7D90B7-09BD-4DE5-934E-EBDBB7FB4B1A}"/>
              </a:ext>
            </a:extLst>
          </p:cNvPr>
          <p:cNvSpPr txBox="1"/>
          <p:nvPr/>
        </p:nvSpPr>
        <p:spPr>
          <a:xfrm>
            <a:off x="7595293" y="3413758"/>
            <a:ext cx="1865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TRANSFER STUDENT</a:t>
            </a:r>
          </a:p>
        </p:txBody>
      </p:sp>
      <p:sp>
        <p:nvSpPr>
          <p:cNvPr id="146" name="Parallelogram 145">
            <a:extLst>
              <a:ext uri="{FF2B5EF4-FFF2-40B4-BE49-F238E27FC236}">
                <a16:creationId xmlns:a16="http://schemas.microsoft.com/office/drawing/2014/main" id="{BA974CED-3B95-487A-BE25-1C12F9FD769B}"/>
              </a:ext>
            </a:extLst>
          </p:cNvPr>
          <p:cNvSpPr/>
          <p:nvPr/>
        </p:nvSpPr>
        <p:spPr>
          <a:xfrm>
            <a:off x="10366291" y="6755940"/>
            <a:ext cx="1486698" cy="43321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 Pending Case Student</a:t>
            </a:r>
            <a:endParaRPr lang="en-PH" sz="1000" dirty="0"/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3258223-F288-4744-8ADC-CC7E4B933E7C}"/>
              </a:ext>
            </a:extLst>
          </p:cNvPr>
          <p:cNvCxnSpPr>
            <a:cxnSpLocks/>
            <a:stCxn id="73" idx="2"/>
            <a:endCxn id="146" idx="5"/>
          </p:cNvCxnSpPr>
          <p:nvPr/>
        </p:nvCxnSpPr>
        <p:spPr>
          <a:xfrm rot="16200000" flipH="1">
            <a:off x="9584834" y="6136940"/>
            <a:ext cx="255888" cy="1415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33A8FC8-2409-4A05-9722-F0AB7B322E67}"/>
              </a:ext>
            </a:extLst>
          </p:cNvPr>
          <p:cNvCxnSpPr>
            <a:cxnSpLocks/>
            <a:stCxn id="98" idx="2"/>
            <a:endCxn id="146" idx="3"/>
          </p:cNvCxnSpPr>
          <p:nvPr/>
        </p:nvCxnSpPr>
        <p:spPr>
          <a:xfrm rot="16200000" flipH="1">
            <a:off x="7087450" y="3221120"/>
            <a:ext cx="400564" cy="7535511"/>
          </a:xfrm>
          <a:prstGeom prst="bentConnector3">
            <a:avLst>
              <a:gd name="adj1" fmla="val 157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61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>
            <a:extLst>
              <a:ext uri="{FF2B5EF4-FFF2-40B4-BE49-F238E27FC236}">
                <a16:creationId xmlns:a16="http://schemas.microsoft.com/office/drawing/2014/main" id="{C46C52B8-CDEF-4D79-85A3-6BFD97AA9D56}"/>
              </a:ext>
            </a:extLst>
          </p:cNvPr>
          <p:cNvSpPr/>
          <p:nvPr/>
        </p:nvSpPr>
        <p:spPr>
          <a:xfrm>
            <a:off x="3182964" y="2513781"/>
            <a:ext cx="439126" cy="31564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754118E-60B8-4314-B718-FF39802480FF}"/>
              </a:ext>
            </a:extLst>
          </p:cNvPr>
          <p:cNvSpPr/>
          <p:nvPr/>
        </p:nvSpPr>
        <p:spPr>
          <a:xfrm>
            <a:off x="3601840" y="88781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91B26D-0AB5-4DA9-AEB7-71EB7DDBA2C9}"/>
              </a:ext>
            </a:extLst>
          </p:cNvPr>
          <p:cNvSpPr txBox="1"/>
          <p:nvPr/>
        </p:nvSpPr>
        <p:spPr>
          <a:xfrm>
            <a:off x="3903043" y="893835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A</a:t>
            </a:r>
            <a:r>
              <a:rPr lang="en-PH" sz="2000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9BA15-5224-415B-94D1-FE2F52B0D52D}"/>
              </a:ext>
            </a:extLst>
          </p:cNvPr>
          <p:cNvSpPr txBox="1"/>
          <p:nvPr/>
        </p:nvSpPr>
        <p:spPr>
          <a:xfrm>
            <a:off x="5852168" y="88636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Search By Class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bg1">
                    <a:lumMod val="50000"/>
                  </a:schemeClr>
                </a:solidFill>
              </a:rPr>
              <a:t>MY Student Case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26643"/>
              </p:ext>
            </p:extLst>
          </p:nvPr>
        </p:nvGraphicFramePr>
        <p:xfrm>
          <a:off x="3650986" y="2468807"/>
          <a:ext cx="809244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408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1160386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667771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988060">
                  <a:extLst>
                    <a:ext uri="{9D8B030D-6E8A-4147-A177-3AD203B41FA5}">
                      <a16:colId xmlns:a16="http://schemas.microsoft.com/office/drawing/2014/main" val="124149292"/>
                    </a:ext>
                  </a:extLst>
                </a:gridCol>
                <a:gridCol w="2473150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2906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/>
                        <a:t>lvl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r>
                        <a:rPr lang="en-PH" dirty="0"/>
                        <a:t>2020-0001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accent2"/>
                          </a:solidFill>
                        </a:rPr>
                        <a:t>Transfer</a:t>
                      </a:r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192683">
                <a:tc>
                  <a:txBody>
                    <a:bodyPr/>
                    <a:lstStyle/>
                    <a:p>
                      <a:r>
                        <a:rPr lang="en-PH" dirty="0"/>
                        <a:t>2020-0002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chemeClr val="accent2"/>
                          </a:solidFill>
                        </a:rPr>
                        <a:t>Transfer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3" name="Action Button: Go Back or Previous 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745F6F-2E28-46BD-87D3-821F30A74D04}"/>
              </a:ext>
            </a:extLst>
          </p:cNvPr>
          <p:cNvSpPr/>
          <p:nvPr/>
        </p:nvSpPr>
        <p:spPr>
          <a:xfrm rot="16200000">
            <a:off x="5389058" y="891077"/>
            <a:ext cx="360742" cy="3793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62E58-8CB5-402E-8432-2692C845CF2D}"/>
              </a:ext>
            </a:extLst>
          </p:cNvPr>
          <p:cNvSpPr txBox="1"/>
          <p:nvPr/>
        </p:nvSpPr>
        <p:spPr>
          <a:xfrm>
            <a:off x="7511524" y="900392"/>
            <a:ext cx="78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(Ajax)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607748" y="1891896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5243066" y="1891896"/>
            <a:ext cx="2979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retrieved from Class Data</a:t>
            </a:r>
            <a:r>
              <a:rPr lang="en-PH" sz="2000" dirty="0"/>
              <a:t>}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421036-5C74-4D83-AF9C-37D09048DD52}"/>
              </a:ext>
            </a:extLst>
          </p:cNvPr>
          <p:cNvCxnSpPr>
            <a:cxnSpLocks/>
          </p:cNvCxnSpPr>
          <p:nvPr/>
        </p:nvCxnSpPr>
        <p:spPr>
          <a:xfrm flipH="1" flipV="1">
            <a:off x="9724455" y="1810654"/>
            <a:ext cx="479395" cy="11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5159701" y="2819269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Juan</a:t>
            </a:r>
            <a:r>
              <a:rPr lang="en-PH" sz="2000" dirty="0"/>
              <a:t>}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7A47DD-046A-48C4-96D7-FA0E351067F7}"/>
              </a:ext>
            </a:extLst>
          </p:cNvPr>
          <p:cNvSpPr txBox="1"/>
          <p:nvPr/>
        </p:nvSpPr>
        <p:spPr>
          <a:xfrm>
            <a:off x="8849327" y="458434"/>
            <a:ext cx="300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CLICK link Transfer/Drop</a:t>
            </a:r>
          </a:p>
          <a:p>
            <a:r>
              <a:rPr lang="en-PH" sz="2000" dirty="0"/>
              <a:t>To transfer student to another class or Drop a student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381E22-C54B-41B5-AB48-40DD02892705}"/>
              </a:ext>
            </a:extLst>
          </p:cNvPr>
          <p:cNvSpPr/>
          <p:nvPr/>
        </p:nvSpPr>
        <p:spPr>
          <a:xfrm>
            <a:off x="3315308" y="291582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86121F-B7C8-4EC5-AC99-ED05A186ADB4}"/>
              </a:ext>
            </a:extLst>
          </p:cNvPr>
          <p:cNvSpPr/>
          <p:nvPr/>
        </p:nvSpPr>
        <p:spPr>
          <a:xfrm>
            <a:off x="3315308" y="327522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306D05-983D-4F05-AA69-B43C5E814310}"/>
              </a:ext>
            </a:extLst>
          </p:cNvPr>
          <p:cNvSpPr/>
          <p:nvPr/>
        </p:nvSpPr>
        <p:spPr>
          <a:xfrm>
            <a:off x="3315308" y="363462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3BF700-B158-4366-A1C0-21A3274A677E}"/>
              </a:ext>
            </a:extLst>
          </p:cNvPr>
          <p:cNvSpPr/>
          <p:nvPr/>
        </p:nvSpPr>
        <p:spPr>
          <a:xfrm>
            <a:off x="3315308" y="399401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030CDC6-9807-44CE-A14E-6D92E8CB8C56}"/>
              </a:ext>
            </a:extLst>
          </p:cNvPr>
          <p:cNvSpPr/>
          <p:nvPr/>
        </p:nvSpPr>
        <p:spPr>
          <a:xfrm>
            <a:off x="3315308" y="435341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6824A9-8D96-41AE-B64B-D03B4A4CB6B4}"/>
              </a:ext>
            </a:extLst>
          </p:cNvPr>
          <p:cNvSpPr/>
          <p:nvPr/>
        </p:nvSpPr>
        <p:spPr>
          <a:xfrm>
            <a:off x="3315308" y="471281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EC2FED-987E-4D3F-862D-88B71CC71A8F}"/>
              </a:ext>
            </a:extLst>
          </p:cNvPr>
          <p:cNvSpPr/>
          <p:nvPr/>
        </p:nvSpPr>
        <p:spPr>
          <a:xfrm>
            <a:off x="3315308" y="507221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AF2FFD8-305E-406D-88F8-56A2CBB455F0}"/>
              </a:ext>
            </a:extLst>
          </p:cNvPr>
          <p:cNvCxnSpPr>
            <a:cxnSpLocks/>
          </p:cNvCxnSpPr>
          <p:nvPr/>
        </p:nvCxnSpPr>
        <p:spPr>
          <a:xfrm>
            <a:off x="3601840" y="5652223"/>
            <a:ext cx="5249560" cy="20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011F894-ECC7-4156-9C78-FF6D21F063B2}"/>
              </a:ext>
            </a:extLst>
          </p:cNvPr>
          <p:cNvSpPr txBox="1"/>
          <p:nvPr/>
        </p:nvSpPr>
        <p:spPr>
          <a:xfrm>
            <a:off x="6398382" y="5781768"/>
            <a:ext cx="2615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BULK</a:t>
            </a:r>
          </a:p>
          <a:p>
            <a:pPr algn="ctr"/>
            <a:r>
              <a:rPr lang="en-PH" sz="2000" dirty="0"/>
              <a:t>TRANSFER OR DROP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7D5133-649C-43B1-9A76-2A13D52AD5F2}"/>
              </a:ext>
            </a:extLst>
          </p:cNvPr>
          <p:cNvSpPr/>
          <p:nvPr/>
        </p:nvSpPr>
        <p:spPr>
          <a:xfrm>
            <a:off x="9005244" y="5670234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Transfer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C93DEB-4A11-4BCE-B4C6-C33178D8617D}"/>
              </a:ext>
            </a:extLst>
          </p:cNvPr>
          <p:cNvSpPr/>
          <p:nvPr/>
        </p:nvSpPr>
        <p:spPr>
          <a:xfrm>
            <a:off x="10589426" y="5652223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Drop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B31DFA-3C69-49A5-9B22-3490499AF44F}"/>
              </a:ext>
            </a:extLst>
          </p:cNvPr>
          <p:cNvSpPr txBox="1"/>
          <p:nvPr/>
        </p:nvSpPr>
        <p:spPr>
          <a:xfrm>
            <a:off x="3114224" y="5780417"/>
            <a:ext cx="2381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000" dirty="0"/>
              <a:t>Select students using</a:t>
            </a:r>
          </a:p>
          <a:p>
            <a:pPr algn="ctr"/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Checkbox</a:t>
            </a:r>
            <a:r>
              <a:rPr lang="en-PH" sz="2000" dirty="0"/>
              <a:t>}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00F742-20DB-458A-BD45-1DD25FB9F411}"/>
              </a:ext>
            </a:extLst>
          </p:cNvPr>
          <p:cNvSpPr txBox="1"/>
          <p:nvPr/>
        </p:nvSpPr>
        <p:spPr>
          <a:xfrm>
            <a:off x="5159701" y="3204397"/>
            <a:ext cx="72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Roy</a:t>
            </a:r>
            <a:r>
              <a:rPr lang="en-PH" sz="2000" dirty="0"/>
              <a:t>}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109540B-946B-448C-B910-9AB5DBCA020C}"/>
              </a:ext>
            </a:extLst>
          </p:cNvPr>
          <p:cNvSpPr txBox="1"/>
          <p:nvPr/>
        </p:nvSpPr>
        <p:spPr>
          <a:xfrm>
            <a:off x="5498404" y="195707"/>
            <a:ext cx="162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Pending Case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DF380-3946-4395-AECE-20D28D59EEFB}"/>
              </a:ext>
            </a:extLst>
          </p:cNvPr>
          <p:cNvSpPr txBox="1"/>
          <p:nvPr/>
        </p:nvSpPr>
        <p:spPr>
          <a:xfrm>
            <a:off x="5310630" y="1975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7379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>
            <a:extLst>
              <a:ext uri="{FF2B5EF4-FFF2-40B4-BE49-F238E27FC236}">
                <a16:creationId xmlns:a16="http://schemas.microsoft.com/office/drawing/2014/main" id="{C46C52B8-CDEF-4D79-85A3-6BFD97AA9D56}"/>
              </a:ext>
            </a:extLst>
          </p:cNvPr>
          <p:cNvSpPr/>
          <p:nvPr/>
        </p:nvSpPr>
        <p:spPr>
          <a:xfrm>
            <a:off x="3182964" y="2513781"/>
            <a:ext cx="439126" cy="31564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754118E-60B8-4314-B718-FF39802480FF}"/>
              </a:ext>
            </a:extLst>
          </p:cNvPr>
          <p:cNvSpPr/>
          <p:nvPr/>
        </p:nvSpPr>
        <p:spPr>
          <a:xfrm>
            <a:off x="3601840" y="88781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91B26D-0AB5-4DA9-AEB7-71EB7DDBA2C9}"/>
              </a:ext>
            </a:extLst>
          </p:cNvPr>
          <p:cNvSpPr txBox="1"/>
          <p:nvPr/>
        </p:nvSpPr>
        <p:spPr>
          <a:xfrm>
            <a:off x="3903043" y="893835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A</a:t>
            </a:r>
            <a:r>
              <a:rPr lang="en-PH" sz="2000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9BA15-5224-415B-94D1-FE2F52B0D52D}"/>
              </a:ext>
            </a:extLst>
          </p:cNvPr>
          <p:cNvSpPr txBox="1"/>
          <p:nvPr/>
        </p:nvSpPr>
        <p:spPr>
          <a:xfrm>
            <a:off x="5852168" y="88636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Search By Class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bg1">
                    <a:lumMod val="50000"/>
                  </a:schemeClr>
                </a:solidFill>
              </a:rPr>
              <a:t>MY Student Case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/>
        </p:nvGraphicFramePr>
        <p:xfrm>
          <a:off x="3650986" y="2468807"/>
          <a:ext cx="83821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729642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566498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552089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548312">
                  <a:extLst>
                    <a:ext uri="{9D8B030D-6E8A-4147-A177-3AD203B41FA5}">
                      <a16:colId xmlns:a16="http://schemas.microsoft.com/office/drawing/2014/main" val="25402671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9403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511547"/>
                    </a:ext>
                  </a:extLst>
                </a:gridCol>
                <a:gridCol w="838212">
                  <a:extLst>
                    <a:ext uri="{9D8B030D-6E8A-4147-A177-3AD203B41FA5}">
                      <a16:colId xmlns:a16="http://schemas.microsoft.com/office/drawing/2014/main" val="124149292"/>
                    </a:ext>
                  </a:extLst>
                </a:gridCol>
                <a:gridCol w="2098076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2906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192683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3" name="Action Button: Go Back or Previous 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745F6F-2E28-46BD-87D3-821F30A74D04}"/>
              </a:ext>
            </a:extLst>
          </p:cNvPr>
          <p:cNvSpPr/>
          <p:nvPr/>
        </p:nvSpPr>
        <p:spPr>
          <a:xfrm rot="16200000">
            <a:off x="5389058" y="891077"/>
            <a:ext cx="360742" cy="3793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62E58-8CB5-402E-8432-2692C845CF2D}"/>
              </a:ext>
            </a:extLst>
          </p:cNvPr>
          <p:cNvSpPr txBox="1"/>
          <p:nvPr/>
        </p:nvSpPr>
        <p:spPr>
          <a:xfrm>
            <a:off x="7511524" y="900392"/>
            <a:ext cx="78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(Ajax)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607748" y="1891896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5243066" y="1891896"/>
            <a:ext cx="2979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retrieved from Class Data</a:t>
            </a:r>
            <a:r>
              <a:rPr lang="en-PH" sz="2000" dirty="0"/>
              <a:t>}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5159701" y="2819269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Juan</a:t>
            </a:r>
            <a:r>
              <a:rPr lang="en-PH" sz="2000" dirty="0"/>
              <a:t>}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7A47DD-046A-48C4-96D7-FA0E351067F7}"/>
              </a:ext>
            </a:extLst>
          </p:cNvPr>
          <p:cNvSpPr txBox="1"/>
          <p:nvPr/>
        </p:nvSpPr>
        <p:spPr>
          <a:xfrm>
            <a:off x="8849327" y="458434"/>
            <a:ext cx="300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CLICK link Transfer/Drop</a:t>
            </a:r>
          </a:p>
          <a:p>
            <a:r>
              <a:rPr lang="en-PH" sz="2000" dirty="0"/>
              <a:t>To transfer student to another class or Drop a student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381E22-C54B-41B5-AB48-40DD02892705}"/>
              </a:ext>
            </a:extLst>
          </p:cNvPr>
          <p:cNvSpPr/>
          <p:nvPr/>
        </p:nvSpPr>
        <p:spPr>
          <a:xfrm>
            <a:off x="3315308" y="291582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86121F-B7C8-4EC5-AC99-ED05A186ADB4}"/>
              </a:ext>
            </a:extLst>
          </p:cNvPr>
          <p:cNvSpPr/>
          <p:nvPr/>
        </p:nvSpPr>
        <p:spPr>
          <a:xfrm>
            <a:off x="3315308" y="327522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306D05-983D-4F05-AA69-B43C5E814310}"/>
              </a:ext>
            </a:extLst>
          </p:cNvPr>
          <p:cNvSpPr/>
          <p:nvPr/>
        </p:nvSpPr>
        <p:spPr>
          <a:xfrm>
            <a:off x="3315308" y="363462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3BF700-B158-4366-A1C0-21A3274A677E}"/>
              </a:ext>
            </a:extLst>
          </p:cNvPr>
          <p:cNvSpPr/>
          <p:nvPr/>
        </p:nvSpPr>
        <p:spPr>
          <a:xfrm>
            <a:off x="3315308" y="399401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030CDC6-9807-44CE-A14E-6D92E8CB8C56}"/>
              </a:ext>
            </a:extLst>
          </p:cNvPr>
          <p:cNvSpPr/>
          <p:nvPr/>
        </p:nvSpPr>
        <p:spPr>
          <a:xfrm>
            <a:off x="3315308" y="435341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6824A9-8D96-41AE-B64B-D03B4A4CB6B4}"/>
              </a:ext>
            </a:extLst>
          </p:cNvPr>
          <p:cNvSpPr/>
          <p:nvPr/>
        </p:nvSpPr>
        <p:spPr>
          <a:xfrm>
            <a:off x="3315308" y="471281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EC2FED-987E-4D3F-862D-88B71CC71A8F}"/>
              </a:ext>
            </a:extLst>
          </p:cNvPr>
          <p:cNvSpPr/>
          <p:nvPr/>
        </p:nvSpPr>
        <p:spPr>
          <a:xfrm>
            <a:off x="3315308" y="507221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11F894-ECC7-4156-9C78-FF6D21F063B2}"/>
              </a:ext>
            </a:extLst>
          </p:cNvPr>
          <p:cNvSpPr txBox="1"/>
          <p:nvPr/>
        </p:nvSpPr>
        <p:spPr>
          <a:xfrm>
            <a:off x="9127727" y="6050494"/>
            <a:ext cx="2615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BULK</a:t>
            </a:r>
          </a:p>
          <a:p>
            <a:pPr algn="ctr"/>
            <a:r>
              <a:rPr lang="en-PH" sz="2000" dirty="0"/>
              <a:t>TRANSFER OR DROP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7D5133-649C-43B1-9A76-2A13D52AD5F2}"/>
              </a:ext>
            </a:extLst>
          </p:cNvPr>
          <p:cNvSpPr/>
          <p:nvPr/>
        </p:nvSpPr>
        <p:spPr>
          <a:xfrm>
            <a:off x="9005244" y="5670234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Transfer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C93DEB-4A11-4BCE-B4C6-C33178D8617D}"/>
              </a:ext>
            </a:extLst>
          </p:cNvPr>
          <p:cNvSpPr/>
          <p:nvPr/>
        </p:nvSpPr>
        <p:spPr>
          <a:xfrm>
            <a:off x="10589426" y="5652223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Drop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B31DFA-3C69-49A5-9B22-3490499AF44F}"/>
              </a:ext>
            </a:extLst>
          </p:cNvPr>
          <p:cNvSpPr txBox="1"/>
          <p:nvPr/>
        </p:nvSpPr>
        <p:spPr>
          <a:xfrm>
            <a:off x="3315308" y="5691954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Checkbox</a:t>
            </a:r>
            <a:r>
              <a:rPr lang="en-PH" sz="2000" dirty="0"/>
              <a:t>}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00F742-20DB-458A-BD45-1DD25FB9F411}"/>
              </a:ext>
            </a:extLst>
          </p:cNvPr>
          <p:cNvSpPr txBox="1"/>
          <p:nvPr/>
        </p:nvSpPr>
        <p:spPr>
          <a:xfrm>
            <a:off x="5159701" y="3204397"/>
            <a:ext cx="72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Roy</a:t>
            </a:r>
            <a:r>
              <a:rPr lang="en-PH" sz="2000" dirty="0"/>
              <a:t>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8976D-A0C0-4A4F-8B12-D92C77FCE100}"/>
              </a:ext>
            </a:extLst>
          </p:cNvPr>
          <p:cNvGrpSpPr/>
          <p:nvPr/>
        </p:nvGrpSpPr>
        <p:grpSpPr>
          <a:xfrm>
            <a:off x="3966876" y="1831110"/>
            <a:ext cx="5868028" cy="2829609"/>
            <a:chOff x="3367569" y="1261135"/>
            <a:chExt cx="5868028" cy="282960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0F4C463-14A2-4D9F-A38A-899AB58A2289}"/>
                </a:ext>
              </a:extLst>
            </p:cNvPr>
            <p:cNvSpPr/>
            <p:nvPr/>
          </p:nvSpPr>
          <p:spPr>
            <a:xfrm>
              <a:off x="3367569" y="1261135"/>
              <a:ext cx="5868028" cy="2829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802EC8-4861-42C8-8016-93CA73E42A30}"/>
                </a:ext>
              </a:extLst>
            </p:cNvPr>
            <p:cNvSpPr txBox="1"/>
            <p:nvPr/>
          </p:nvSpPr>
          <p:spPr>
            <a:xfrm>
              <a:off x="3528265" y="1348382"/>
              <a:ext cx="1243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>
                  <a:solidFill>
                    <a:schemeClr val="bg1"/>
                  </a:solidFill>
                </a:rPr>
                <a:t>Drop </a:t>
              </a:r>
              <a:r>
                <a:rPr lang="en-PH" sz="2000" dirty="0">
                  <a:solidFill>
                    <a:schemeClr val="bg1"/>
                  </a:solidFill>
                </a:rPr>
                <a:t>Case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836C755-435C-4756-8235-7A558544F60C}"/>
                </a:ext>
              </a:extLst>
            </p:cNvPr>
            <p:cNvSpPr/>
            <p:nvPr/>
          </p:nvSpPr>
          <p:spPr>
            <a:xfrm>
              <a:off x="3554055" y="1789933"/>
              <a:ext cx="5495056" cy="15619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Message Here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ACD3604-066D-4D57-A6A9-7230CB879877}"/>
                </a:ext>
              </a:extLst>
            </p:cNvPr>
            <p:cNvSpPr txBox="1"/>
            <p:nvPr/>
          </p:nvSpPr>
          <p:spPr>
            <a:xfrm>
              <a:off x="3610377" y="1835739"/>
              <a:ext cx="1903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Student Name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 }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5052C3-9483-437F-9A33-76DEFC328DB5}"/>
                </a:ext>
              </a:extLst>
            </p:cNvPr>
            <p:cNvSpPr txBox="1"/>
            <p:nvPr/>
          </p:nvSpPr>
          <p:spPr>
            <a:xfrm>
              <a:off x="3610377" y="2170816"/>
              <a:ext cx="18710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Class Schedule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561A9F-8233-436B-A039-31592121F4EA}"/>
                </a:ext>
              </a:extLst>
            </p:cNvPr>
            <p:cNvSpPr txBox="1"/>
            <p:nvPr/>
          </p:nvSpPr>
          <p:spPr>
            <a:xfrm>
              <a:off x="7280693" y="1835739"/>
              <a:ext cx="15869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Date | Time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9C932AD-B30B-4BC8-ADEE-4C42C700444C}"/>
                </a:ext>
              </a:extLst>
            </p:cNvPr>
            <p:cNvSpPr/>
            <p:nvPr/>
          </p:nvSpPr>
          <p:spPr>
            <a:xfrm>
              <a:off x="6881901" y="3429000"/>
              <a:ext cx="2167210" cy="3723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Drop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421036-5C74-4D83-AF9C-37D09048DD52}"/>
              </a:ext>
            </a:extLst>
          </p:cNvPr>
          <p:cNvCxnSpPr>
            <a:cxnSpLocks/>
          </p:cNvCxnSpPr>
          <p:nvPr/>
        </p:nvCxnSpPr>
        <p:spPr>
          <a:xfrm flipH="1" flipV="1">
            <a:off x="9495869" y="2091951"/>
            <a:ext cx="1747482" cy="82387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1B19D5-D83E-4AC0-B5D6-CBE1B4D4F481}"/>
              </a:ext>
            </a:extLst>
          </p:cNvPr>
          <p:cNvSpPr txBox="1"/>
          <p:nvPr/>
        </p:nvSpPr>
        <p:spPr>
          <a:xfrm>
            <a:off x="5673970" y="6117700"/>
            <a:ext cx="2620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Send Request to Admin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B6CCAB-E557-41C7-B50F-A90AE1F504F1}"/>
              </a:ext>
            </a:extLst>
          </p:cNvPr>
          <p:cNvSpPr txBox="1"/>
          <p:nvPr/>
        </p:nvSpPr>
        <p:spPr>
          <a:xfrm>
            <a:off x="5498404" y="195707"/>
            <a:ext cx="162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Pending Case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5B8EC-4D66-4352-8F3D-9194A8B2C34C}"/>
              </a:ext>
            </a:extLst>
          </p:cNvPr>
          <p:cNvSpPr txBox="1"/>
          <p:nvPr/>
        </p:nvSpPr>
        <p:spPr>
          <a:xfrm>
            <a:off x="5310630" y="1975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35F7C9F-DFA1-4BB2-8500-420C1F3B25FD}"/>
              </a:ext>
            </a:extLst>
          </p:cNvPr>
          <p:cNvGrpSpPr/>
          <p:nvPr/>
        </p:nvGrpSpPr>
        <p:grpSpPr>
          <a:xfrm>
            <a:off x="60938" y="3329247"/>
            <a:ext cx="5290361" cy="2026059"/>
            <a:chOff x="130210" y="2702562"/>
            <a:chExt cx="5290361" cy="202605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6E0D86B-5709-41E3-A86D-9B8FDD788290}"/>
                </a:ext>
              </a:extLst>
            </p:cNvPr>
            <p:cNvSpPr/>
            <p:nvPr/>
          </p:nvSpPr>
          <p:spPr>
            <a:xfrm>
              <a:off x="130210" y="2719650"/>
              <a:ext cx="5290360" cy="20089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E8C127-652B-4C2B-92F1-FC0FB3727050}"/>
                </a:ext>
              </a:extLst>
            </p:cNvPr>
            <p:cNvSpPr txBox="1"/>
            <p:nvPr/>
          </p:nvSpPr>
          <p:spPr>
            <a:xfrm>
              <a:off x="1711708" y="2702562"/>
              <a:ext cx="19666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Warning Message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98F28B-BC10-4CC2-9DF9-AD09264AF778}"/>
                </a:ext>
              </a:extLst>
            </p:cNvPr>
            <p:cNvSpPr/>
            <p:nvPr/>
          </p:nvSpPr>
          <p:spPr>
            <a:xfrm>
              <a:off x="130210" y="3107486"/>
              <a:ext cx="5290361" cy="1000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Drop student will no longer be viewed from your class? Are you sure?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851FDDE-26CD-4102-AECD-565E8E3497F6}"/>
                </a:ext>
              </a:extLst>
            </p:cNvPr>
            <p:cNvSpPr/>
            <p:nvPr/>
          </p:nvSpPr>
          <p:spPr>
            <a:xfrm>
              <a:off x="2860620" y="4257781"/>
              <a:ext cx="1101945" cy="3723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Cancel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5F7CEC6-476B-4655-BE0B-146BE260235B}"/>
                </a:ext>
              </a:extLst>
            </p:cNvPr>
            <p:cNvSpPr/>
            <p:nvPr/>
          </p:nvSpPr>
          <p:spPr>
            <a:xfrm>
              <a:off x="4101724" y="4262013"/>
              <a:ext cx="1101945" cy="3723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Proceed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54991B-FE41-442E-9DCC-DDBFFF47D72A}"/>
              </a:ext>
            </a:extLst>
          </p:cNvPr>
          <p:cNvCxnSpPr>
            <a:cxnSpLocks/>
          </p:cNvCxnSpPr>
          <p:nvPr/>
        </p:nvCxnSpPr>
        <p:spPr>
          <a:xfrm flipH="1">
            <a:off x="4999924" y="4262014"/>
            <a:ext cx="2903312" cy="1396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E8BC02-9FC4-4CB9-8BB1-15A96E567E28}"/>
              </a:ext>
            </a:extLst>
          </p:cNvPr>
          <p:cNvCxnSpPr>
            <a:cxnSpLocks/>
          </p:cNvCxnSpPr>
          <p:nvPr/>
        </p:nvCxnSpPr>
        <p:spPr>
          <a:xfrm>
            <a:off x="4710793" y="5205357"/>
            <a:ext cx="1157264" cy="9326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8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>
            <a:extLst>
              <a:ext uri="{FF2B5EF4-FFF2-40B4-BE49-F238E27FC236}">
                <a16:creationId xmlns:a16="http://schemas.microsoft.com/office/drawing/2014/main" id="{C46C52B8-CDEF-4D79-85A3-6BFD97AA9D56}"/>
              </a:ext>
            </a:extLst>
          </p:cNvPr>
          <p:cNvSpPr/>
          <p:nvPr/>
        </p:nvSpPr>
        <p:spPr>
          <a:xfrm>
            <a:off x="3182964" y="2513781"/>
            <a:ext cx="439126" cy="31564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754118E-60B8-4314-B718-FF39802480FF}"/>
              </a:ext>
            </a:extLst>
          </p:cNvPr>
          <p:cNvSpPr/>
          <p:nvPr/>
        </p:nvSpPr>
        <p:spPr>
          <a:xfrm>
            <a:off x="3601840" y="88781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91B26D-0AB5-4DA9-AEB7-71EB7DDBA2C9}"/>
              </a:ext>
            </a:extLst>
          </p:cNvPr>
          <p:cNvSpPr txBox="1"/>
          <p:nvPr/>
        </p:nvSpPr>
        <p:spPr>
          <a:xfrm>
            <a:off x="3903043" y="893835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A</a:t>
            </a:r>
            <a:r>
              <a:rPr lang="en-PH" sz="2000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9BA15-5224-415B-94D1-FE2F52B0D52D}"/>
              </a:ext>
            </a:extLst>
          </p:cNvPr>
          <p:cNvSpPr txBox="1"/>
          <p:nvPr/>
        </p:nvSpPr>
        <p:spPr>
          <a:xfrm>
            <a:off x="5852168" y="88636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Search By Class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bg1">
                    <a:lumMod val="50000"/>
                  </a:schemeClr>
                </a:solidFill>
              </a:rPr>
              <a:t>MY Student Case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/>
        </p:nvGraphicFramePr>
        <p:xfrm>
          <a:off x="3650986" y="2468807"/>
          <a:ext cx="83821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729642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566498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552089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548312">
                  <a:extLst>
                    <a:ext uri="{9D8B030D-6E8A-4147-A177-3AD203B41FA5}">
                      <a16:colId xmlns:a16="http://schemas.microsoft.com/office/drawing/2014/main" val="25402671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9403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511547"/>
                    </a:ext>
                  </a:extLst>
                </a:gridCol>
                <a:gridCol w="838212">
                  <a:extLst>
                    <a:ext uri="{9D8B030D-6E8A-4147-A177-3AD203B41FA5}">
                      <a16:colId xmlns:a16="http://schemas.microsoft.com/office/drawing/2014/main" val="124149292"/>
                    </a:ext>
                  </a:extLst>
                </a:gridCol>
                <a:gridCol w="2098076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2906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192683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3" name="Action Button: Go Back or Previous 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745F6F-2E28-46BD-87D3-821F30A74D04}"/>
              </a:ext>
            </a:extLst>
          </p:cNvPr>
          <p:cNvSpPr/>
          <p:nvPr/>
        </p:nvSpPr>
        <p:spPr>
          <a:xfrm rot="16200000">
            <a:off x="5389058" y="891077"/>
            <a:ext cx="360742" cy="3793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62E58-8CB5-402E-8432-2692C845CF2D}"/>
              </a:ext>
            </a:extLst>
          </p:cNvPr>
          <p:cNvSpPr txBox="1"/>
          <p:nvPr/>
        </p:nvSpPr>
        <p:spPr>
          <a:xfrm>
            <a:off x="7511524" y="900392"/>
            <a:ext cx="78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(Ajax)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607748" y="1891896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5243066" y="1891896"/>
            <a:ext cx="2979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retrieved from Class Data</a:t>
            </a:r>
            <a:r>
              <a:rPr lang="en-PH" sz="2000" dirty="0"/>
              <a:t>}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5159701" y="2819269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Juan</a:t>
            </a:r>
            <a:r>
              <a:rPr lang="en-PH" sz="2000" dirty="0"/>
              <a:t>}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7A47DD-046A-48C4-96D7-FA0E351067F7}"/>
              </a:ext>
            </a:extLst>
          </p:cNvPr>
          <p:cNvSpPr txBox="1"/>
          <p:nvPr/>
        </p:nvSpPr>
        <p:spPr>
          <a:xfrm>
            <a:off x="8849327" y="458434"/>
            <a:ext cx="300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CLICK link Transfer/Drop</a:t>
            </a:r>
          </a:p>
          <a:p>
            <a:r>
              <a:rPr lang="en-PH" sz="2000" dirty="0"/>
              <a:t>To transfer student to another class or Drop a student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381E22-C54B-41B5-AB48-40DD02892705}"/>
              </a:ext>
            </a:extLst>
          </p:cNvPr>
          <p:cNvSpPr/>
          <p:nvPr/>
        </p:nvSpPr>
        <p:spPr>
          <a:xfrm>
            <a:off x="3315308" y="291582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86121F-B7C8-4EC5-AC99-ED05A186ADB4}"/>
              </a:ext>
            </a:extLst>
          </p:cNvPr>
          <p:cNvSpPr/>
          <p:nvPr/>
        </p:nvSpPr>
        <p:spPr>
          <a:xfrm>
            <a:off x="3315308" y="327522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306D05-983D-4F05-AA69-B43C5E814310}"/>
              </a:ext>
            </a:extLst>
          </p:cNvPr>
          <p:cNvSpPr/>
          <p:nvPr/>
        </p:nvSpPr>
        <p:spPr>
          <a:xfrm>
            <a:off x="3315308" y="363462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3BF700-B158-4366-A1C0-21A3274A677E}"/>
              </a:ext>
            </a:extLst>
          </p:cNvPr>
          <p:cNvSpPr/>
          <p:nvPr/>
        </p:nvSpPr>
        <p:spPr>
          <a:xfrm>
            <a:off x="3315308" y="399401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030CDC6-9807-44CE-A14E-6D92E8CB8C56}"/>
              </a:ext>
            </a:extLst>
          </p:cNvPr>
          <p:cNvSpPr/>
          <p:nvPr/>
        </p:nvSpPr>
        <p:spPr>
          <a:xfrm>
            <a:off x="3315308" y="435341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6824A9-8D96-41AE-B64B-D03B4A4CB6B4}"/>
              </a:ext>
            </a:extLst>
          </p:cNvPr>
          <p:cNvSpPr/>
          <p:nvPr/>
        </p:nvSpPr>
        <p:spPr>
          <a:xfrm>
            <a:off x="3315308" y="471281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EC2FED-987E-4D3F-862D-88B71CC71A8F}"/>
              </a:ext>
            </a:extLst>
          </p:cNvPr>
          <p:cNvSpPr/>
          <p:nvPr/>
        </p:nvSpPr>
        <p:spPr>
          <a:xfrm>
            <a:off x="3315308" y="507221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11F894-ECC7-4156-9C78-FF6D21F063B2}"/>
              </a:ext>
            </a:extLst>
          </p:cNvPr>
          <p:cNvSpPr txBox="1"/>
          <p:nvPr/>
        </p:nvSpPr>
        <p:spPr>
          <a:xfrm>
            <a:off x="9127727" y="6050494"/>
            <a:ext cx="2615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BULK</a:t>
            </a:r>
          </a:p>
          <a:p>
            <a:pPr algn="ctr"/>
            <a:r>
              <a:rPr lang="en-PH" sz="2000" dirty="0"/>
              <a:t>TRANSFER OR DROP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7D5133-649C-43B1-9A76-2A13D52AD5F2}"/>
              </a:ext>
            </a:extLst>
          </p:cNvPr>
          <p:cNvSpPr/>
          <p:nvPr/>
        </p:nvSpPr>
        <p:spPr>
          <a:xfrm>
            <a:off x="9005244" y="5670234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Transfer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C93DEB-4A11-4BCE-B4C6-C33178D8617D}"/>
              </a:ext>
            </a:extLst>
          </p:cNvPr>
          <p:cNvSpPr/>
          <p:nvPr/>
        </p:nvSpPr>
        <p:spPr>
          <a:xfrm>
            <a:off x="10589426" y="5652223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Drop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B31DFA-3C69-49A5-9B22-3490499AF44F}"/>
              </a:ext>
            </a:extLst>
          </p:cNvPr>
          <p:cNvSpPr txBox="1"/>
          <p:nvPr/>
        </p:nvSpPr>
        <p:spPr>
          <a:xfrm>
            <a:off x="3315308" y="5691954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Checkbox</a:t>
            </a:r>
            <a:r>
              <a:rPr lang="en-PH" sz="2000" dirty="0"/>
              <a:t>}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00F742-20DB-458A-BD45-1DD25FB9F411}"/>
              </a:ext>
            </a:extLst>
          </p:cNvPr>
          <p:cNvSpPr txBox="1"/>
          <p:nvPr/>
        </p:nvSpPr>
        <p:spPr>
          <a:xfrm>
            <a:off x="5159701" y="3204397"/>
            <a:ext cx="72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Roy</a:t>
            </a:r>
            <a:r>
              <a:rPr lang="en-PH" sz="2000" dirty="0"/>
              <a:t>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8976D-A0C0-4A4F-8B12-D92C77FCE100}"/>
              </a:ext>
            </a:extLst>
          </p:cNvPr>
          <p:cNvGrpSpPr/>
          <p:nvPr/>
        </p:nvGrpSpPr>
        <p:grpSpPr>
          <a:xfrm>
            <a:off x="3966876" y="1831110"/>
            <a:ext cx="5868028" cy="2829609"/>
            <a:chOff x="3367569" y="1261135"/>
            <a:chExt cx="5868028" cy="282960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0F4C463-14A2-4D9F-A38A-899AB58A2289}"/>
                </a:ext>
              </a:extLst>
            </p:cNvPr>
            <p:cNvSpPr/>
            <p:nvPr/>
          </p:nvSpPr>
          <p:spPr>
            <a:xfrm>
              <a:off x="3367569" y="1261135"/>
              <a:ext cx="5868028" cy="2829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802EC8-4861-42C8-8016-93CA73E42A30}"/>
                </a:ext>
              </a:extLst>
            </p:cNvPr>
            <p:cNvSpPr txBox="1"/>
            <p:nvPr/>
          </p:nvSpPr>
          <p:spPr>
            <a:xfrm>
              <a:off x="3528265" y="1348382"/>
              <a:ext cx="18460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BULK Drop Case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836C755-435C-4756-8235-7A558544F60C}"/>
                </a:ext>
              </a:extLst>
            </p:cNvPr>
            <p:cNvSpPr/>
            <p:nvPr/>
          </p:nvSpPr>
          <p:spPr>
            <a:xfrm>
              <a:off x="3554055" y="1789933"/>
              <a:ext cx="5495056" cy="15619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Message Here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ACD3604-066D-4D57-A6A9-7230CB879877}"/>
                </a:ext>
              </a:extLst>
            </p:cNvPr>
            <p:cNvSpPr txBox="1"/>
            <p:nvPr/>
          </p:nvSpPr>
          <p:spPr>
            <a:xfrm>
              <a:off x="3610377" y="1835739"/>
              <a:ext cx="2476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Student Names LIST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 }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5052C3-9483-437F-9A33-76DEFC328DB5}"/>
                </a:ext>
              </a:extLst>
            </p:cNvPr>
            <p:cNvSpPr txBox="1"/>
            <p:nvPr/>
          </p:nvSpPr>
          <p:spPr>
            <a:xfrm>
              <a:off x="3610377" y="2170816"/>
              <a:ext cx="18710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Class Schedule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561A9F-8233-436B-A039-31592121F4EA}"/>
                </a:ext>
              </a:extLst>
            </p:cNvPr>
            <p:cNvSpPr txBox="1"/>
            <p:nvPr/>
          </p:nvSpPr>
          <p:spPr>
            <a:xfrm>
              <a:off x="7280693" y="1835739"/>
              <a:ext cx="15869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PH" sz="2000" dirty="0">
                  <a:solidFill>
                    <a:srgbClr val="FF0000"/>
                  </a:solidFill>
                </a:rPr>
                <a:t>Date | Time</a:t>
              </a:r>
              <a:r>
                <a:rPr lang="en-PH" sz="2000" dirty="0">
                  <a:solidFill>
                    <a:schemeClr val="accent1">
                      <a:lumMod val="75000"/>
                    </a:schemeClr>
                  </a:solidFill>
                </a:rPr>
                <a:t>}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9C932AD-B30B-4BC8-ADEE-4C42C700444C}"/>
                </a:ext>
              </a:extLst>
            </p:cNvPr>
            <p:cNvSpPr/>
            <p:nvPr/>
          </p:nvSpPr>
          <p:spPr>
            <a:xfrm>
              <a:off x="6881901" y="3429000"/>
              <a:ext cx="2167210" cy="3723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Drop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421036-5C74-4D83-AF9C-37D09048DD52}"/>
              </a:ext>
            </a:extLst>
          </p:cNvPr>
          <p:cNvCxnSpPr>
            <a:cxnSpLocks/>
          </p:cNvCxnSpPr>
          <p:nvPr/>
        </p:nvCxnSpPr>
        <p:spPr>
          <a:xfrm flipH="1" flipV="1">
            <a:off x="9102099" y="4456916"/>
            <a:ext cx="1883111" cy="123503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1B19D5-D83E-4AC0-B5D6-CBE1B4D4F481}"/>
              </a:ext>
            </a:extLst>
          </p:cNvPr>
          <p:cNvSpPr txBox="1"/>
          <p:nvPr/>
        </p:nvSpPr>
        <p:spPr>
          <a:xfrm>
            <a:off x="5081998" y="6111823"/>
            <a:ext cx="2620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Send Request to Admin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52C8DD-336F-4EA9-8CDC-44B8ABD2D31E}"/>
              </a:ext>
            </a:extLst>
          </p:cNvPr>
          <p:cNvSpPr txBox="1"/>
          <p:nvPr/>
        </p:nvSpPr>
        <p:spPr>
          <a:xfrm>
            <a:off x="5498404" y="195707"/>
            <a:ext cx="162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Pending Case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7E564F-281A-45C9-9730-453EEFE2F08C}"/>
              </a:ext>
            </a:extLst>
          </p:cNvPr>
          <p:cNvSpPr txBox="1"/>
          <p:nvPr/>
        </p:nvSpPr>
        <p:spPr>
          <a:xfrm>
            <a:off x="5310630" y="1975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FB85F0-4A48-407F-87C2-62AB11D90FC6}"/>
              </a:ext>
            </a:extLst>
          </p:cNvPr>
          <p:cNvGrpSpPr/>
          <p:nvPr/>
        </p:nvGrpSpPr>
        <p:grpSpPr>
          <a:xfrm>
            <a:off x="119795" y="3564171"/>
            <a:ext cx="5290361" cy="2026059"/>
            <a:chOff x="130210" y="2702562"/>
            <a:chExt cx="5290361" cy="20260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D4A8A37-3A2A-4CDA-B106-E1DF20A2DB5A}"/>
                </a:ext>
              </a:extLst>
            </p:cNvPr>
            <p:cNvSpPr/>
            <p:nvPr/>
          </p:nvSpPr>
          <p:spPr>
            <a:xfrm>
              <a:off x="130210" y="2719650"/>
              <a:ext cx="5290360" cy="20089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78B5EB3-55BB-4F30-A8F8-BA46800B1D44}"/>
                </a:ext>
              </a:extLst>
            </p:cNvPr>
            <p:cNvSpPr txBox="1"/>
            <p:nvPr/>
          </p:nvSpPr>
          <p:spPr>
            <a:xfrm>
              <a:off x="1711708" y="2702562"/>
              <a:ext cx="19666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Warning Message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44F130-CB90-4656-8834-225923FF9F54}"/>
                </a:ext>
              </a:extLst>
            </p:cNvPr>
            <p:cNvSpPr/>
            <p:nvPr/>
          </p:nvSpPr>
          <p:spPr>
            <a:xfrm>
              <a:off x="130210" y="3107486"/>
              <a:ext cx="5290361" cy="1000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Drop student will no longer be viewed from your class? Are you sure?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2ED4673-DA1C-4D0C-886A-D47D7F3C9E0B}"/>
                </a:ext>
              </a:extLst>
            </p:cNvPr>
            <p:cNvSpPr/>
            <p:nvPr/>
          </p:nvSpPr>
          <p:spPr>
            <a:xfrm>
              <a:off x="2860620" y="4257781"/>
              <a:ext cx="1101945" cy="3723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Cancel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EAC141B-5B38-4580-954E-6682C64EBF4E}"/>
                </a:ext>
              </a:extLst>
            </p:cNvPr>
            <p:cNvSpPr/>
            <p:nvPr/>
          </p:nvSpPr>
          <p:spPr>
            <a:xfrm>
              <a:off x="4101724" y="4262013"/>
              <a:ext cx="1101945" cy="3723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Proceed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54991B-FE41-442E-9DCC-DDBFFF47D72A}"/>
              </a:ext>
            </a:extLst>
          </p:cNvPr>
          <p:cNvCxnSpPr>
            <a:cxnSpLocks/>
          </p:cNvCxnSpPr>
          <p:nvPr/>
        </p:nvCxnSpPr>
        <p:spPr>
          <a:xfrm flipH="1" flipV="1">
            <a:off x="5159701" y="3913375"/>
            <a:ext cx="2743534" cy="348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A0809CC-17FF-4CB1-9FB2-445B39B47268}"/>
              </a:ext>
            </a:extLst>
          </p:cNvPr>
          <p:cNvCxnSpPr>
            <a:cxnSpLocks/>
          </p:cNvCxnSpPr>
          <p:nvPr/>
        </p:nvCxnSpPr>
        <p:spPr>
          <a:xfrm>
            <a:off x="5098265" y="5414775"/>
            <a:ext cx="749302" cy="7525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48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>
            <a:extLst>
              <a:ext uri="{FF2B5EF4-FFF2-40B4-BE49-F238E27FC236}">
                <a16:creationId xmlns:a16="http://schemas.microsoft.com/office/drawing/2014/main" id="{C46C52B8-CDEF-4D79-85A3-6BFD97AA9D56}"/>
              </a:ext>
            </a:extLst>
          </p:cNvPr>
          <p:cNvSpPr/>
          <p:nvPr/>
        </p:nvSpPr>
        <p:spPr>
          <a:xfrm>
            <a:off x="3182964" y="2513781"/>
            <a:ext cx="439126" cy="31564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754118E-60B8-4314-B718-FF39802480FF}"/>
              </a:ext>
            </a:extLst>
          </p:cNvPr>
          <p:cNvSpPr/>
          <p:nvPr/>
        </p:nvSpPr>
        <p:spPr>
          <a:xfrm>
            <a:off x="3601840" y="88781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91B26D-0AB5-4DA9-AEB7-71EB7DDBA2C9}"/>
              </a:ext>
            </a:extLst>
          </p:cNvPr>
          <p:cNvSpPr txBox="1"/>
          <p:nvPr/>
        </p:nvSpPr>
        <p:spPr>
          <a:xfrm>
            <a:off x="3903043" y="893835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A</a:t>
            </a:r>
            <a:r>
              <a:rPr lang="en-PH" sz="2000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9BA15-5224-415B-94D1-FE2F52B0D52D}"/>
              </a:ext>
            </a:extLst>
          </p:cNvPr>
          <p:cNvSpPr txBox="1"/>
          <p:nvPr/>
        </p:nvSpPr>
        <p:spPr>
          <a:xfrm>
            <a:off x="5852168" y="88636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Search By Class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bg1">
                    <a:lumMod val="50000"/>
                  </a:schemeClr>
                </a:solidFill>
              </a:rPr>
              <a:t>MY Student Case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/>
        </p:nvGraphicFramePr>
        <p:xfrm>
          <a:off x="3650986" y="2468807"/>
          <a:ext cx="83821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729642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566498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552089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548312">
                  <a:extLst>
                    <a:ext uri="{9D8B030D-6E8A-4147-A177-3AD203B41FA5}">
                      <a16:colId xmlns:a16="http://schemas.microsoft.com/office/drawing/2014/main" val="25402671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9403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511547"/>
                    </a:ext>
                  </a:extLst>
                </a:gridCol>
                <a:gridCol w="838212">
                  <a:extLst>
                    <a:ext uri="{9D8B030D-6E8A-4147-A177-3AD203B41FA5}">
                      <a16:colId xmlns:a16="http://schemas.microsoft.com/office/drawing/2014/main" val="124149292"/>
                    </a:ext>
                  </a:extLst>
                </a:gridCol>
                <a:gridCol w="2098076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2906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192683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3" name="Action Button: Go Back or Previous 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745F6F-2E28-46BD-87D3-821F30A74D04}"/>
              </a:ext>
            </a:extLst>
          </p:cNvPr>
          <p:cNvSpPr/>
          <p:nvPr/>
        </p:nvSpPr>
        <p:spPr>
          <a:xfrm rot="16200000">
            <a:off x="5389058" y="891077"/>
            <a:ext cx="360742" cy="3793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62E58-8CB5-402E-8432-2692C845CF2D}"/>
              </a:ext>
            </a:extLst>
          </p:cNvPr>
          <p:cNvSpPr txBox="1"/>
          <p:nvPr/>
        </p:nvSpPr>
        <p:spPr>
          <a:xfrm>
            <a:off x="7511524" y="900392"/>
            <a:ext cx="78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(Ajax)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607748" y="1891896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5243066" y="1891896"/>
            <a:ext cx="2979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retrieved from Class Data</a:t>
            </a:r>
            <a:r>
              <a:rPr lang="en-PH" sz="2000" dirty="0"/>
              <a:t>}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5159701" y="2819269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Juan</a:t>
            </a:r>
            <a:r>
              <a:rPr lang="en-PH" sz="2000" dirty="0"/>
              <a:t>}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7A47DD-046A-48C4-96D7-FA0E351067F7}"/>
              </a:ext>
            </a:extLst>
          </p:cNvPr>
          <p:cNvSpPr txBox="1"/>
          <p:nvPr/>
        </p:nvSpPr>
        <p:spPr>
          <a:xfrm>
            <a:off x="8849327" y="458434"/>
            <a:ext cx="300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CLICK link Transfer/Drop</a:t>
            </a:r>
          </a:p>
          <a:p>
            <a:r>
              <a:rPr lang="en-PH" sz="2000" dirty="0"/>
              <a:t>To transfer student to another class or Drop a student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381E22-C54B-41B5-AB48-40DD02892705}"/>
              </a:ext>
            </a:extLst>
          </p:cNvPr>
          <p:cNvSpPr/>
          <p:nvPr/>
        </p:nvSpPr>
        <p:spPr>
          <a:xfrm>
            <a:off x="3315308" y="291582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86121F-B7C8-4EC5-AC99-ED05A186ADB4}"/>
              </a:ext>
            </a:extLst>
          </p:cNvPr>
          <p:cNvSpPr/>
          <p:nvPr/>
        </p:nvSpPr>
        <p:spPr>
          <a:xfrm>
            <a:off x="3315308" y="327522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306D05-983D-4F05-AA69-B43C5E814310}"/>
              </a:ext>
            </a:extLst>
          </p:cNvPr>
          <p:cNvSpPr/>
          <p:nvPr/>
        </p:nvSpPr>
        <p:spPr>
          <a:xfrm>
            <a:off x="3315308" y="363462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3BF700-B158-4366-A1C0-21A3274A677E}"/>
              </a:ext>
            </a:extLst>
          </p:cNvPr>
          <p:cNvSpPr/>
          <p:nvPr/>
        </p:nvSpPr>
        <p:spPr>
          <a:xfrm>
            <a:off x="3315308" y="399401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030CDC6-9807-44CE-A14E-6D92E8CB8C56}"/>
              </a:ext>
            </a:extLst>
          </p:cNvPr>
          <p:cNvSpPr/>
          <p:nvPr/>
        </p:nvSpPr>
        <p:spPr>
          <a:xfrm>
            <a:off x="3315308" y="435341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6824A9-8D96-41AE-B64B-D03B4A4CB6B4}"/>
              </a:ext>
            </a:extLst>
          </p:cNvPr>
          <p:cNvSpPr/>
          <p:nvPr/>
        </p:nvSpPr>
        <p:spPr>
          <a:xfrm>
            <a:off x="3315308" y="471281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EC2FED-987E-4D3F-862D-88B71CC71A8F}"/>
              </a:ext>
            </a:extLst>
          </p:cNvPr>
          <p:cNvSpPr/>
          <p:nvPr/>
        </p:nvSpPr>
        <p:spPr>
          <a:xfrm>
            <a:off x="3315308" y="507221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11F894-ECC7-4156-9C78-FF6D21F063B2}"/>
              </a:ext>
            </a:extLst>
          </p:cNvPr>
          <p:cNvSpPr txBox="1"/>
          <p:nvPr/>
        </p:nvSpPr>
        <p:spPr>
          <a:xfrm>
            <a:off x="9127727" y="6050494"/>
            <a:ext cx="2615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BULK</a:t>
            </a:r>
          </a:p>
          <a:p>
            <a:pPr algn="ctr"/>
            <a:r>
              <a:rPr lang="en-PH" sz="2000" dirty="0"/>
              <a:t>TRANSFER OR DROP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7D5133-649C-43B1-9A76-2A13D52AD5F2}"/>
              </a:ext>
            </a:extLst>
          </p:cNvPr>
          <p:cNvSpPr/>
          <p:nvPr/>
        </p:nvSpPr>
        <p:spPr>
          <a:xfrm>
            <a:off x="9005244" y="5670234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Transfer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C93DEB-4A11-4BCE-B4C6-C33178D8617D}"/>
              </a:ext>
            </a:extLst>
          </p:cNvPr>
          <p:cNvSpPr/>
          <p:nvPr/>
        </p:nvSpPr>
        <p:spPr>
          <a:xfrm>
            <a:off x="10589426" y="5652223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Drop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B31DFA-3C69-49A5-9B22-3490499AF44F}"/>
              </a:ext>
            </a:extLst>
          </p:cNvPr>
          <p:cNvSpPr txBox="1"/>
          <p:nvPr/>
        </p:nvSpPr>
        <p:spPr>
          <a:xfrm>
            <a:off x="3315308" y="5691954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Checkbox</a:t>
            </a:r>
            <a:r>
              <a:rPr lang="en-PH" sz="2000" dirty="0"/>
              <a:t>}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00F742-20DB-458A-BD45-1DD25FB9F411}"/>
              </a:ext>
            </a:extLst>
          </p:cNvPr>
          <p:cNvSpPr txBox="1"/>
          <p:nvPr/>
        </p:nvSpPr>
        <p:spPr>
          <a:xfrm>
            <a:off x="5159701" y="3204397"/>
            <a:ext cx="72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Roy</a:t>
            </a:r>
            <a:r>
              <a:rPr lang="en-PH" sz="2000" dirty="0"/>
              <a:t>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C956B8-A54F-46AD-A7D1-4669FB3E6E6D}"/>
              </a:ext>
            </a:extLst>
          </p:cNvPr>
          <p:cNvSpPr/>
          <p:nvPr/>
        </p:nvSpPr>
        <p:spPr>
          <a:xfrm>
            <a:off x="3294537" y="790578"/>
            <a:ext cx="6667110" cy="4105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FD8BF2-E4FD-4A5D-9085-F500AF096183}"/>
              </a:ext>
            </a:extLst>
          </p:cNvPr>
          <p:cNvGrpSpPr/>
          <p:nvPr/>
        </p:nvGrpSpPr>
        <p:grpSpPr>
          <a:xfrm>
            <a:off x="3541076" y="2247687"/>
            <a:ext cx="3512349" cy="400110"/>
            <a:chOff x="3339482" y="2050052"/>
            <a:chExt cx="2271066" cy="40011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A095744-D64A-4D47-AE0F-4D0054BC5522}"/>
                </a:ext>
              </a:extLst>
            </p:cNvPr>
            <p:cNvGrpSpPr/>
            <p:nvPr/>
          </p:nvGrpSpPr>
          <p:grpSpPr>
            <a:xfrm>
              <a:off x="3339482" y="2054083"/>
              <a:ext cx="2157276" cy="386117"/>
              <a:chOff x="3339482" y="2054083"/>
              <a:chExt cx="2157276" cy="386117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82298C4-BB60-4D06-8322-A0FEAE46DD8E}"/>
                  </a:ext>
                </a:extLst>
              </p:cNvPr>
              <p:cNvSpPr/>
              <p:nvPr/>
            </p:nvSpPr>
            <p:spPr>
              <a:xfrm>
                <a:off x="3339482" y="2054083"/>
                <a:ext cx="2157276" cy="38026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7" name="Action Button: Go Forward or Next 116">
                <a:hlinkClick r:id="" action="ppaction://hlinkshowjump?jump=nextslide" highlightClick="1"/>
                <a:extLst>
                  <a:ext uri="{FF2B5EF4-FFF2-40B4-BE49-F238E27FC236}">
                    <a16:creationId xmlns:a16="http://schemas.microsoft.com/office/drawing/2014/main" id="{3A88FE0C-8603-4AD5-8EE8-F8DC3C18198B}"/>
                  </a:ext>
                </a:extLst>
              </p:cNvPr>
              <p:cNvSpPr/>
              <p:nvPr/>
            </p:nvSpPr>
            <p:spPr>
              <a:xfrm rot="5400000">
                <a:off x="5049173" y="1992617"/>
                <a:ext cx="380261" cy="514905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904EDBE-93B0-4066-A35D-B6C73869E3DD}"/>
                </a:ext>
              </a:extLst>
            </p:cNvPr>
            <p:cNvSpPr txBox="1"/>
            <p:nvPr/>
          </p:nvSpPr>
          <p:spPr>
            <a:xfrm>
              <a:off x="3441043" y="2050052"/>
              <a:ext cx="216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Same/New Adviser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43E81B7-36E1-4D88-AC02-F65E462010BE}"/>
              </a:ext>
            </a:extLst>
          </p:cNvPr>
          <p:cNvSpPr/>
          <p:nvPr/>
        </p:nvSpPr>
        <p:spPr>
          <a:xfrm>
            <a:off x="7815802" y="4336648"/>
            <a:ext cx="1713420" cy="4662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7D278D-89DB-4686-9E93-5FF5DE035104}"/>
              </a:ext>
            </a:extLst>
          </p:cNvPr>
          <p:cNvSpPr txBox="1"/>
          <p:nvPr/>
        </p:nvSpPr>
        <p:spPr>
          <a:xfrm>
            <a:off x="7702301" y="4308177"/>
            <a:ext cx="198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>
                <a:solidFill>
                  <a:schemeClr val="accent1">
                    <a:lumMod val="75000"/>
                  </a:schemeClr>
                </a:solidFill>
              </a:rPr>
              <a:t>Transfer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879642-29F7-48E4-96E5-0531EC4071AF}"/>
              </a:ext>
            </a:extLst>
          </p:cNvPr>
          <p:cNvSpPr txBox="1"/>
          <p:nvPr/>
        </p:nvSpPr>
        <p:spPr>
          <a:xfrm>
            <a:off x="3449288" y="928534"/>
            <a:ext cx="1629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Transfer  Case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45258C-3F54-4157-8C6E-305100B0164C}"/>
              </a:ext>
            </a:extLst>
          </p:cNvPr>
          <p:cNvSpPr/>
          <p:nvPr/>
        </p:nvSpPr>
        <p:spPr>
          <a:xfrm>
            <a:off x="3541076" y="2872180"/>
            <a:ext cx="5978194" cy="1318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FA0080-A244-4636-A8B1-E4684AFCF504}"/>
              </a:ext>
            </a:extLst>
          </p:cNvPr>
          <p:cNvSpPr txBox="1"/>
          <p:nvPr/>
        </p:nvSpPr>
        <p:spPr>
          <a:xfrm>
            <a:off x="3541076" y="2865366"/>
            <a:ext cx="1903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PH" sz="2000" dirty="0">
                <a:solidFill>
                  <a:srgbClr val="FF0000"/>
                </a:solidFill>
              </a:rPr>
              <a:t>Student Name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4A043D-3C8C-4F70-86FB-F574F66B3E19}"/>
              </a:ext>
            </a:extLst>
          </p:cNvPr>
          <p:cNvSpPr txBox="1"/>
          <p:nvPr/>
        </p:nvSpPr>
        <p:spPr>
          <a:xfrm>
            <a:off x="3541076" y="3185806"/>
            <a:ext cx="282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PH" sz="2000" dirty="0">
                <a:solidFill>
                  <a:srgbClr val="FF0000"/>
                </a:solidFill>
              </a:rPr>
              <a:t>Previous Class Schedule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A939A-FA1B-462B-95FA-535D486C7E85}"/>
              </a:ext>
            </a:extLst>
          </p:cNvPr>
          <p:cNvSpPr txBox="1"/>
          <p:nvPr/>
        </p:nvSpPr>
        <p:spPr>
          <a:xfrm>
            <a:off x="7815802" y="2870605"/>
            <a:ext cx="158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PH" sz="2000" dirty="0">
                <a:solidFill>
                  <a:srgbClr val="FF0000"/>
                </a:solidFill>
              </a:rPr>
              <a:t>Date | Time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8453CD-73AD-4959-B515-774A6533FAAA}"/>
              </a:ext>
            </a:extLst>
          </p:cNvPr>
          <p:cNvSpPr txBox="1"/>
          <p:nvPr/>
        </p:nvSpPr>
        <p:spPr>
          <a:xfrm>
            <a:off x="5412542" y="3561172"/>
            <a:ext cx="1879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- Message Here-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9F1264-5A26-4A21-93C7-37728CF0E522}"/>
              </a:ext>
            </a:extLst>
          </p:cNvPr>
          <p:cNvSpPr txBox="1"/>
          <p:nvPr/>
        </p:nvSpPr>
        <p:spPr>
          <a:xfrm>
            <a:off x="5673970" y="6117700"/>
            <a:ext cx="2620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Send Request to Admin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85CDCE3-E992-4A89-A2A0-C0610F44609D}"/>
              </a:ext>
            </a:extLst>
          </p:cNvPr>
          <p:cNvCxnSpPr>
            <a:cxnSpLocks/>
          </p:cNvCxnSpPr>
          <p:nvPr/>
        </p:nvCxnSpPr>
        <p:spPr>
          <a:xfrm flipH="1" flipV="1">
            <a:off x="9495869" y="2091951"/>
            <a:ext cx="1093557" cy="77341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6ED883D0-F00A-4B74-BBBF-72A74E7E4C90}"/>
              </a:ext>
            </a:extLst>
          </p:cNvPr>
          <p:cNvSpPr txBox="1"/>
          <p:nvPr/>
        </p:nvSpPr>
        <p:spPr>
          <a:xfrm>
            <a:off x="5498404" y="195707"/>
            <a:ext cx="162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Pending Case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B48FEF1-2F13-481D-AFF8-8D4F272F40CA}"/>
              </a:ext>
            </a:extLst>
          </p:cNvPr>
          <p:cNvSpPr txBox="1"/>
          <p:nvPr/>
        </p:nvSpPr>
        <p:spPr>
          <a:xfrm>
            <a:off x="5310630" y="1975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6594CEF-072C-45E7-A178-69E0EA0201BC}"/>
              </a:ext>
            </a:extLst>
          </p:cNvPr>
          <p:cNvGrpSpPr/>
          <p:nvPr/>
        </p:nvGrpSpPr>
        <p:grpSpPr>
          <a:xfrm>
            <a:off x="5825703" y="1489790"/>
            <a:ext cx="2674076" cy="400110"/>
            <a:chOff x="3339482" y="2033981"/>
            <a:chExt cx="2157276" cy="410326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BB142A5-D0FE-4036-9EEC-B15C6FA6A9E9}"/>
                </a:ext>
              </a:extLst>
            </p:cNvPr>
            <p:cNvGrpSpPr/>
            <p:nvPr/>
          </p:nvGrpSpPr>
          <p:grpSpPr>
            <a:xfrm>
              <a:off x="3339482" y="2054083"/>
              <a:ext cx="2157276" cy="386117"/>
              <a:chOff x="3339482" y="2054083"/>
              <a:chExt cx="2157276" cy="38611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86330B56-1EAA-48A2-A070-1982FAB45BA5}"/>
                  </a:ext>
                </a:extLst>
              </p:cNvPr>
              <p:cNvSpPr/>
              <p:nvPr/>
            </p:nvSpPr>
            <p:spPr>
              <a:xfrm>
                <a:off x="3339482" y="2054083"/>
                <a:ext cx="2157276" cy="38026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3" name="Action Button: Go Forward or Next 132">
                <a:hlinkClick r:id="" action="ppaction://hlinkshowjump?jump=nextslide" highlightClick="1"/>
                <a:extLst>
                  <a:ext uri="{FF2B5EF4-FFF2-40B4-BE49-F238E27FC236}">
                    <a16:creationId xmlns:a16="http://schemas.microsoft.com/office/drawing/2014/main" id="{F93C5209-B365-4A22-B0A6-91E687C424FD}"/>
                  </a:ext>
                </a:extLst>
              </p:cNvPr>
              <p:cNvSpPr/>
              <p:nvPr/>
            </p:nvSpPr>
            <p:spPr>
              <a:xfrm rot="5400000">
                <a:off x="5049173" y="1992617"/>
                <a:ext cx="380261" cy="514905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7799A4F-6D4D-4044-A458-617992DA6FDC}"/>
                </a:ext>
              </a:extLst>
            </p:cNvPr>
            <p:cNvSpPr txBox="1"/>
            <p:nvPr/>
          </p:nvSpPr>
          <p:spPr>
            <a:xfrm>
              <a:off x="3401032" y="2033981"/>
              <a:ext cx="1022767" cy="410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Class code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0309438-5AF2-4AD7-9AB1-D050D76EC58E}"/>
              </a:ext>
            </a:extLst>
          </p:cNvPr>
          <p:cNvGrpSpPr/>
          <p:nvPr/>
        </p:nvGrpSpPr>
        <p:grpSpPr>
          <a:xfrm>
            <a:off x="3541076" y="1478930"/>
            <a:ext cx="2454799" cy="400110"/>
            <a:chOff x="3339482" y="2033981"/>
            <a:chExt cx="2700845" cy="41032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2B8C5E9-C305-4CA5-A344-48C62AF514E8}"/>
                </a:ext>
              </a:extLst>
            </p:cNvPr>
            <p:cNvSpPr/>
            <p:nvPr/>
          </p:nvSpPr>
          <p:spPr>
            <a:xfrm>
              <a:off x="3339482" y="2054083"/>
              <a:ext cx="2157276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443F09B-05A3-4FBA-BC4C-31749F7B88D0}"/>
                </a:ext>
              </a:extLst>
            </p:cNvPr>
            <p:cNvSpPr txBox="1"/>
            <p:nvPr/>
          </p:nvSpPr>
          <p:spPr>
            <a:xfrm>
              <a:off x="3401033" y="2033981"/>
              <a:ext cx="2639294" cy="410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Search Subject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9710E5D-3CB0-4B15-8B7A-6F7B81BF8B9A}"/>
              </a:ext>
            </a:extLst>
          </p:cNvPr>
          <p:cNvGrpSpPr/>
          <p:nvPr/>
        </p:nvGrpSpPr>
        <p:grpSpPr>
          <a:xfrm>
            <a:off x="-81103" y="3882983"/>
            <a:ext cx="5290361" cy="2026059"/>
            <a:chOff x="130210" y="2702562"/>
            <a:chExt cx="5290361" cy="202605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8E3256C-A25F-4E9F-A4B2-F5AEC8A2191F}"/>
                </a:ext>
              </a:extLst>
            </p:cNvPr>
            <p:cNvSpPr/>
            <p:nvPr/>
          </p:nvSpPr>
          <p:spPr>
            <a:xfrm>
              <a:off x="130210" y="2719650"/>
              <a:ext cx="5290360" cy="20089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8CDC31D-994D-443F-BACF-72AE69241815}"/>
                </a:ext>
              </a:extLst>
            </p:cNvPr>
            <p:cNvSpPr txBox="1"/>
            <p:nvPr/>
          </p:nvSpPr>
          <p:spPr>
            <a:xfrm>
              <a:off x="1711708" y="2702562"/>
              <a:ext cx="19666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Warning Message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DEABFAB-F9C4-498A-B454-1E2535CC2A21}"/>
                </a:ext>
              </a:extLst>
            </p:cNvPr>
            <p:cNvSpPr/>
            <p:nvPr/>
          </p:nvSpPr>
          <p:spPr>
            <a:xfrm>
              <a:off x="130210" y="3107486"/>
              <a:ext cx="5290361" cy="1000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Transfer student will no longer be viewed from your class? Are you sure?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9FAF840-4583-4204-BAC7-0A342D345B81}"/>
                </a:ext>
              </a:extLst>
            </p:cNvPr>
            <p:cNvSpPr/>
            <p:nvPr/>
          </p:nvSpPr>
          <p:spPr>
            <a:xfrm>
              <a:off x="2860620" y="4257781"/>
              <a:ext cx="1101945" cy="3723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Cancel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49C7F93-FC50-42E0-A920-355CD4E4602C}"/>
                </a:ext>
              </a:extLst>
            </p:cNvPr>
            <p:cNvSpPr/>
            <p:nvPr/>
          </p:nvSpPr>
          <p:spPr>
            <a:xfrm>
              <a:off x="4101724" y="4262013"/>
              <a:ext cx="1101945" cy="3723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Proceed</a:t>
              </a: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50A20BD-653E-43B8-9BA9-EF8355A6C72C}"/>
              </a:ext>
            </a:extLst>
          </p:cNvPr>
          <p:cNvCxnSpPr>
            <a:cxnSpLocks/>
          </p:cNvCxnSpPr>
          <p:nvPr/>
        </p:nvCxnSpPr>
        <p:spPr>
          <a:xfrm flipH="1">
            <a:off x="4853239" y="4634145"/>
            <a:ext cx="3074522" cy="309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448365E-A900-4946-B06A-0757D2D49ADF}"/>
              </a:ext>
            </a:extLst>
          </p:cNvPr>
          <p:cNvCxnSpPr>
            <a:cxnSpLocks/>
          </p:cNvCxnSpPr>
          <p:nvPr/>
        </p:nvCxnSpPr>
        <p:spPr>
          <a:xfrm>
            <a:off x="4856006" y="5708513"/>
            <a:ext cx="1402751" cy="4091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8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D1FEA-79A5-4DEB-B970-4D38AF836377}"/>
              </a:ext>
            </a:extLst>
          </p:cNvPr>
          <p:cNvSpPr/>
          <p:nvPr/>
        </p:nvSpPr>
        <p:spPr>
          <a:xfrm>
            <a:off x="1482571" y="878892"/>
            <a:ext cx="2672178" cy="76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6C681-2185-4A7C-80F1-4EB8EBBCB35F}"/>
              </a:ext>
            </a:extLst>
          </p:cNvPr>
          <p:cNvSpPr txBox="1"/>
          <p:nvPr/>
        </p:nvSpPr>
        <p:spPr>
          <a:xfrm>
            <a:off x="1747277" y="1060576"/>
            <a:ext cx="2142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Student Admission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E665EC-7147-49FF-BDC0-FBD1FD405502}"/>
              </a:ext>
            </a:extLst>
          </p:cNvPr>
          <p:cNvCxnSpPr>
            <a:stCxn id="4" idx="1"/>
          </p:cNvCxnSpPr>
          <p:nvPr/>
        </p:nvCxnSpPr>
        <p:spPr>
          <a:xfrm flipH="1">
            <a:off x="1127464" y="1260631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6882A3-58AA-4B53-8E71-A8F07C8EF0DF}"/>
              </a:ext>
            </a:extLst>
          </p:cNvPr>
          <p:cNvCxnSpPr>
            <a:cxnSpLocks/>
          </p:cNvCxnSpPr>
          <p:nvPr/>
        </p:nvCxnSpPr>
        <p:spPr>
          <a:xfrm flipH="1">
            <a:off x="1127464" y="924760"/>
            <a:ext cx="1" cy="100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6A2BE3-A130-42FB-A1F3-4B98B720D256}"/>
              </a:ext>
            </a:extLst>
          </p:cNvPr>
          <p:cNvCxnSpPr/>
          <p:nvPr/>
        </p:nvCxnSpPr>
        <p:spPr>
          <a:xfrm flipH="1">
            <a:off x="772356" y="924760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C8C6C1-96A3-4EA5-9516-092B8C76D68F}"/>
              </a:ext>
            </a:extLst>
          </p:cNvPr>
          <p:cNvCxnSpPr/>
          <p:nvPr/>
        </p:nvCxnSpPr>
        <p:spPr>
          <a:xfrm flipH="1">
            <a:off x="772356" y="1260631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C27C1-6E6F-464E-8C84-79709D283A1A}"/>
              </a:ext>
            </a:extLst>
          </p:cNvPr>
          <p:cNvCxnSpPr/>
          <p:nvPr/>
        </p:nvCxnSpPr>
        <p:spPr>
          <a:xfrm flipH="1">
            <a:off x="772356" y="1596502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45E8E3-E1E4-4DE7-BE6C-2548B884BC1F}"/>
              </a:ext>
            </a:extLst>
          </p:cNvPr>
          <p:cNvCxnSpPr/>
          <p:nvPr/>
        </p:nvCxnSpPr>
        <p:spPr>
          <a:xfrm flipH="1">
            <a:off x="772356" y="1932373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924ABF-9A56-4126-9E81-A2B172A68305}"/>
              </a:ext>
            </a:extLst>
          </p:cNvPr>
          <p:cNvSpPr txBox="1"/>
          <p:nvPr/>
        </p:nvSpPr>
        <p:spPr>
          <a:xfrm>
            <a:off x="1" y="775885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Elem Form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09ABD5-99A8-42DC-A31C-988310BBC7EE}"/>
              </a:ext>
            </a:extLst>
          </p:cNvPr>
          <p:cNvSpPr txBox="1"/>
          <p:nvPr/>
        </p:nvSpPr>
        <p:spPr>
          <a:xfrm>
            <a:off x="0" y="1156580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Jr High 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E527F-40D8-404F-BC07-9AA9C860B0D3}"/>
              </a:ext>
            </a:extLst>
          </p:cNvPr>
          <p:cNvSpPr txBox="1"/>
          <p:nvPr/>
        </p:nvSpPr>
        <p:spPr>
          <a:xfrm>
            <a:off x="-30681" y="1460686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Sr High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D0A2AE-CD49-4863-A775-29FE4889F816}"/>
              </a:ext>
            </a:extLst>
          </p:cNvPr>
          <p:cNvSpPr txBox="1"/>
          <p:nvPr/>
        </p:nvSpPr>
        <p:spPr>
          <a:xfrm>
            <a:off x="-30456" y="179647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College Form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B80E96-7552-474F-A944-E86B8E6C8A71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2809184" y="1645590"/>
            <a:ext cx="9476" cy="115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7D8CA568-6640-4E46-8E3F-37CEE30F5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182" y="44390"/>
            <a:ext cx="665758" cy="62771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BE58A-9BE8-49B5-BCE3-0C978CAE695A}"/>
              </a:ext>
            </a:extLst>
          </p:cNvPr>
          <p:cNvCxnSpPr>
            <a:cxnSpLocks/>
          </p:cNvCxnSpPr>
          <p:nvPr/>
        </p:nvCxnSpPr>
        <p:spPr>
          <a:xfrm>
            <a:off x="2780223" y="704861"/>
            <a:ext cx="0" cy="193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B49B2D-06C4-4DED-8D34-D75FA5875A49}"/>
              </a:ext>
            </a:extLst>
          </p:cNvPr>
          <p:cNvSpPr/>
          <p:nvPr/>
        </p:nvSpPr>
        <p:spPr>
          <a:xfrm>
            <a:off x="1482571" y="2825406"/>
            <a:ext cx="2672178" cy="7634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4145273" y="44390"/>
            <a:ext cx="3901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For NVAC Requirements ONLY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F79212-9217-4C7D-96A8-46EA00109262}"/>
              </a:ext>
            </a:extLst>
          </p:cNvPr>
          <p:cNvSpPr txBox="1"/>
          <p:nvPr/>
        </p:nvSpPr>
        <p:spPr>
          <a:xfrm>
            <a:off x="1720678" y="2916984"/>
            <a:ext cx="227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Link to Google Form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B390E3-9323-4BFD-AAAF-6B69C51035EE}"/>
              </a:ext>
            </a:extLst>
          </p:cNvPr>
          <p:cNvCxnSpPr/>
          <p:nvPr/>
        </p:nvCxnSpPr>
        <p:spPr>
          <a:xfrm flipH="1">
            <a:off x="1139553" y="3301403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09CBB7-6D4A-43AD-A740-9B674544357F}"/>
              </a:ext>
            </a:extLst>
          </p:cNvPr>
          <p:cNvCxnSpPr>
            <a:cxnSpLocks/>
          </p:cNvCxnSpPr>
          <p:nvPr/>
        </p:nvCxnSpPr>
        <p:spPr>
          <a:xfrm flipH="1">
            <a:off x="1139553" y="2965532"/>
            <a:ext cx="1" cy="1007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1BA439-FFDF-4E25-94AC-68B2DBC1BF95}"/>
              </a:ext>
            </a:extLst>
          </p:cNvPr>
          <p:cNvCxnSpPr/>
          <p:nvPr/>
        </p:nvCxnSpPr>
        <p:spPr>
          <a:xfrm flipH="1">
            <a:off x="784445" y="2965532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CF5C07-7D04-4CA3-8786-4B46F750AD2C}"/>
              </a:ext>
            </a:extLst>
          </p:cNvPr>
          <p:cNvCxnSpPr/>
          <p:nvPr/>
        </p:nvCxnSpPr>
        <p:spPr>
          <a:xfrm flipH="1">
            <a:off x="784445" y="3301403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85FFA8-F611-4D9D-A19B-FCDE93FC9967}"/>
              </a:ext>
            </a:extLst>
          </p:cNvPr>
          <p:cNvCxnSpPr/>
          <p:nvPr/>
        </p:nvCxnSpPr>
        <p:spPr>
          <a:xfrm flipH="1">
            <a:off x="784445" y="3637274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F0AAA2-5CAF-4C9B-9838-DC5A25DB2BC6}"/>
              </a:ext>
            </a:extLst>
          </p:cNvPr>
          <p:cNvCxnSpPr/>
          <p:nvPr/>
        </p:nvCxnSpPr>
        <p:spPr>
          <a:xfrm flipH="1">
            <a:off x="784445" y="3973145"/>
            <a:ext cx="355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AAA5141-9842-4A54-96A1-EC6247D0BE2F}"/>
              </a:ext>
            </a:extLst>
          </p:cNvPr>
          <p:cNvSpPr txBox="1"/>
          <p:nvPr/>
        </p:nvSpPr>
        <p:spPr>
          <a:xfrm>
            <a:off x="12090" y="281665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Elem Form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2594E7-36E0-46AC-8706-814B864B715F}"/>
              </a:ext>
            </a:extLst>
          </p:cNvPr>
          <p:cNvSpPr txBox="1"/>
          <p:nvPr/>
        </p:nvSpPr>
        <p:spPr>
          <a:xfrm>
            <a:off x="12089" y="3197352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Jr High Form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92359E-4523-43E7-A71D-B89F601F220B}"/>
              </a:ext>
            </a:extLst>
          </p:cNvPr>
          <p:cNvSpPr txBox="1"/>
          <p:nvPr/>
        </p:nvSpPr>
        <p:spPr>
          <a:xfrm>
            <a:off x="-18592" y="350145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Sr High 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EC543A-DD57-43B7-8AFB-5E1E43864BDA}"/>
              </a:ext>
            </a:extLst>
          </p:cNvPr>
          <p:cNvSpPr txBox="1"/>
          <p:nvPr/>
        </p:nvSpPr>
        <p:spPr>
          <a:xfrm>
            <a:off x="-18367" y="383724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College Form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886D20-B021-4723-9D31-7C64ED465A3E}"/>
              </a:ext>
            </a:extLst>
          </p:cNvPr>
          <p:cNvSpPr txBox="1"/>
          <p:nvPr/>
        </p:nvSpPr>
        <p:spPr>
          <a:xfrm>
            <a:off x="2262945" y="591592"/>
            <a:ext cx="1336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Student Applicant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5EF86B-A18D-41C8-A20B-02E413FE77F2}"/>
              </a:ext>
            </a:extLst>
          </p:cNvPr>
          <p:cNvSpPr/>
          <p:nvPr/>
        </p:nvSpPr>
        <p:spPr>
          <a:xfrm>
            <a:off x="1348908" y="685066"/>
            <a:ext cx="433648" cy="430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1FE25C-874C-470B-B10F-F713EE7D2E13}"/>
              </a:ext>
            </a:extLst>
          </p:cNvPr>
          <p:cNvSpPr/>
          <p:nvPr/>
        </p:nvSpPr>
        <p:spPr>
          <a:xfrm>
            <a:off x="1287030" y="2564821"/>
            <a:ext cx="433648" cy="430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343C3C-2BCE-4F68-BBC3-36CAAB44E38F}"/>
              </a:ext>
            </a:extLst>
          </p:cNvPr>
          <p:cNvSpPr txBox="1"/>
          <p:nvPr/>
        </p:nvSpPr>
        <p:spPr>
          <a:xfrm>
            <a:off x="1996683" y="3254783"/>
            <a:ext cx="159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(Enrollment FORM)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58A620-FADB-4DB5-B0A9-026D40DA9400}"/>
              </a:ext>
            </a:extLst>
          </p:cNvPr>
          <p:cNvSpPr/>
          <p:nvPr/>
        </p:nvSpPr>
        <p:spPr>
          <a:xfrm>
            <a:off x="1473095" y="4140423"/>
            <a:ext cx="2672178" cy="7634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F379DE-9A90-4A7C-9E0E-B49A480727A8}"/>
              </a:ext>
            </a:extLst>
          </p:cNvPr>
          <p:cNvSpPr/>
          <p:nvPr/>
        </p:nvSpPr>
        <p:spPr>
          <a:xfrm>
            <a:off x="1277554" y="3879838"/>
            <a:ext cx="433648" cy="430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2EBC30-4B5D-4EA2-A782-CA49B62B081D}"/>
              </a:ext>
            </a:extLst>
          </p:cNvPr>
          <p:cNvSpPr txBox="1"/>
          <p:nvPr/>
        </p:nvSpPr>
        <p:spPr>
          <a:xfrm>
            <a:off x="2230938" y="4322107"/>
            <a:ext cx="109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Payment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134F9A-0FE1-4946-93F6-8A78AD8533D2}"/>
              </a:ext>
            </a:extLst>
          </p:cNvPr>
          <p:cNvCxnSpPr>
            <a:cxnSpLocks/>
          </p:cNvCxnSpPr>
          <p:nvPr/>
        </p:nvCxnSpPr>
        <p:spPr>
          <a:xfrm>
            <a:off x="2792061" y="3580568"/>
            <a:ext cx="0" cy="55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949226E-B863-40B4-BEE8-BEF60AFA4723}"/>
              </a:ext>
            </a:extLst>
          </p:cNvPr>
          <p:cNvSpPr/>
          <p:nvPr/>
        </p:nvSpPr>
        <p:spPr>
          <a:xfrm>
            <a:off x="1473095" y="5456319"/>
            <a:ext cx="2672178" cy="7634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E98E013-B46C-47E9-8555-0F543646BE4D}"/>
              </a:ext>
            </a:extLst>
          </p:cNvPr>
          <p:cNvSpPr/>
          <p:nvPr/>
        </p:nvSpPr>
        <p:spPr>
          <a:xfrm>
            <a:off x="1277554" y="5195734"/>
            <a:ext cx="433648" cy="430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472AC1-E438-4E71-B6D7-A0BA505DFF55}"/>
              </a:ext>
            </a:extLst>
          </p:cNvPr>
          <p:cNvSpPr txBox="1"/>
          <p:nvPr/>
        </p:nvSpPr>
        <p:spPr>
          <a:xfrm>
            <a:off x="2014820" y="5620247"/>
            <a:ext cx="1557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Confirmation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EE1D73-1FAE-4936-8D47-E877EBDB0862}"/>
              </a:ext>
            </a:extLst>
          </p:cNvPr>
          <p:cNvCxnSpPr>
            <a:cxnSpLocks/>
          </p:cNvCxnSpPr>
          <p:nvPr/>
        </p:nvCxnSpPr>
        <p:spPr>
          <a:xfrm>
            <a:off x="2777298" y="4903901"/>
            <a:ext cx="0" cy="55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1EF4ABC-CFE6-4971-844D-8F1651484C9C}"/>
              </a:ext>
            </a:extLst>
          </p:cNvPr>
          <p:cNvCxnSpPr>
            <a:cxnSpLocks/>
          </p:cNvCxnSpPr>
          <p:nvPr/>
        </p:nvCxnSpPr>
        <p:spPr>
          <a:xfrm flipH="1">
            <a:off x="4157132" y="5899550"/>
            <a:ext cx="15420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30EE100-993E-44C7-86F7-583CA24CB94E}"/>
              </a:ext>
            </a:extLst>
          </p:cNvPr>
          <p:cNvCxnSpPr>
            <a:cxnSpLocks/>
          </p:cNvCxnSpPr>
          <p:nvPr/>
        </p:nvCxnSpPr>
        <p:spPr>
          <a:xfrm flipH="1">
            <a:off x="4136974" y="1439770"/>
            <a:ext cx="156224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152EFA5-28BA-4683-B83E-65F72D53AC8E}"/>
              </a:ext>
            </a:extLst>
          </p:cNvPr>
          <p:cNvCxnSpPr>
            <a:cxnSpLocks/>
          </p:cNvCxnSpPr>
          <p:nvPr/>
        </p:nvCxnSpPr>
        <p:spPr>
          <a:xfrm flipH="1" flipV="1">
            <a:off x="5687942" y="1439771"/>
            <a:ext cx="1206" cy="445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9655CD0-BCDA-4D1B-9E51-D2ABE1C0D161}"/>
              </a:ext>
            </a:extLst>
          </p:cNvPr>
          <p:cNvSpPr txBox="1"/>
          <p:nvPr/>
        </p:nvSpPr>
        <p:spPr>
          <a:xfrm>
            <a:off x="2230204" y="841403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Fill out by student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B4FD0A-098C-4546-A224-7C9A051C3C88}"/>
              </a:ext>
            </a:extLst>
          </p:cNvPr>
          <p:cNvSpPr txBox="1"/>
          <p:nvPr/>
        </p:nvSpPr>
        <p:spPr>
          <a:xfrm>
            <a:off x="2203088" y="2797425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Fill out by student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B56D19-5E74-4F00-88C5-63C0867601E0}"/>
              </a:ext>
            </a:extLst>
          </p:cNvPr>
          <p:cNvSpPr txBox="1"/>
          <p:nvPr/>
        </p:nvSpPr>
        <p:spPr>
          <a:xfrm>
            <a:off x="1790810" y="5462460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Registrar Confirm official student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7997EBE-C4A6-4DA1-ADE3-D6DEF7A790B2}"/>
              </a:ext>
            </a:extLst>
          </p:cNvPr>
          <p:cNvSpPr txBox="1"/>
          <p:nvPr/>
        </p:nvSpPr>
        <p:spPr>
          <a:xfrm>
            <a:off x="2128257" y="4130186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Finance and student</a:t>
            </a:r>
          </a:p>
        </p:txBody>
      </p:sp>
      <p:sp>
        <p:nvSpPr>
          <p:cNvPr id="71" name="Arrow: Striped Right 70">
            <a:extLst>
              <a:ext uri="{FF2B5EF4-FFF2-40B4-BE49-F238E27FC236}">
                <a16:creationId xmlns:a16="http://schemas.microsoft.com/office/drawing/2014/main" id="{4F7F0F90-4A1C-4933-9347-13A9DD7CCCDB}"/>
              </a:ext>
            </a:extLst>
          </p:cNvPr>
          <p:cNvSpPr/>
          <p:nvPr/>
        </p:nvSpPr>
        <p:spPr>
          <a:xfrm rot="5400000">
            <a:off x="2654448" y="3780038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Arrow: Striped Right 71">
            <a:extLst>
              <a:ext uri="{FF2B5EF4-FFF2-40B4-BE49-F238E27FC236}">
                <a16:creationId xmlns:a16="http://schemas.microsoft.com/office/drawing/2014/main" id="{2BD66BD4-F7A0-4A1E-96D1-B1A89FAB6FAE}"/>
              </a:ext>
            </a:extLst>
          </p:cNvPr>
          <p:cNvSpPr/>
          <p:nvPr/>
        </p:nvSpPr>
        <p:spPr>
          <a:xfrm rot="5400000">
            <a:off x="2631441" y="5142838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Arrow: Striped Right 72">
            <a:extLst>
              <a:ext uri="{FF2B5EF4-FFF2-40B4-BE49-F238E27FC236}">
                <a16:creationId xmlns:a16="http://schemas.microsoft.com/office/drawing/2014/main" id="{BE8C5E4C-9CB8-45CF-B100-EEC967778A3D}"/>
              </a:ext>
            </a:extLst>
          </p:cNvPr>
          <p:cNvSpPr/>
          <p:nvPr/>
        </p:nvSpPr>
        <p:spPr>
          <a:xfrm>
            <a:off x="5264832" y="5792748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Arrow: Striped Right 73">
            <a:extLst>
              <a:ext uri="{FF2B5EF4-FFF2-40B4-BE49-F238E27FC236}">
                <a16:creationId xmlns:a16="http://schemas.microsoft.com/office/drawing/2014/main" id="{D8D95639-585D-4F19-BB78-DA2A05BDBDDD}"/>
              </a:ext>
            </a:extLst>
          </p:cNvPr>
          <p:cNvSpPr/>
          <p:nvPr/>
        </p:nvSpPr>
        <p:spPr>
          <a:xfrm rot="16200000">
            <a:off x="5542084" y="2368991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Arrow: Striped Right 74">
            <a:extLst>
              <a:ext uri="{FF2B5EF4-FFF2-40B4-BE49-F238E27FC236}">
                <a16:creationId xmlns:a16="http://schemas.microsoft.com/office/drawing/2014/main" id="{73D34E8D-1C70-4B59-A938-737DA6205769}"/>
              </a:ext>
            </a:extLst>
          </p:cNvPr>
          <p:cNvSpPr/>
          <p:nvPr/>
        </p:nvSpPr>
        <p:spPr>
          <a:xfrm rot="10800000">
            <a:off x="4905323" y="1340501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Arrow: Striped Right 77">
            <a:extLst>
              <a:ext uri="{FF2B5EF4-FFF2-40B4-BE49-F238E27FC236}">
                <a16:creationId xmlns:a16="http://schemas.microsoft.com/office/drawing/2014/main" id="{FEC864DC-2E72-433E-8F68-2031AD2383DA}"/>
              </a:ext>
            </a:extLst>
          </p:cNvPr>
          <p:cNvSpPr/>
          <p:nvPr/>
        </p:nvSpPr>
        <p:spPr>
          <a:xfrm rot="16200000">
            <a:off x="5542084" y="3830737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Callout: Right Arrow 78">
            <a:extLst>
              <a:ext uri="{FF2B5EF4-FFF2-40B4-BE49-F238E27FC236}">
                <a16:creationId xmlns:a16="http://schemas.microsoft.com/office/drawing/2014/main" id="{D49E4222-3D52-4BE5-A79B-245BA9B7AEDA}"/>
              </a:ext>
            </a:extLst>
          </p:cNvPr>
          <p:cNvSpPr/>
          <p:nvPr/>
        </p:nvSpPr>
        <p:spPr>
          <a:xfrm rot="16200000">
            <a:off x="5241099" y="3307255"/>
            <a:ext cx="916246" cy="2761841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CA7E98-5FAF-4FF5-A88E-259958212E8E}"/>
              </a:ext>
            </a:extLst>
          </p:cNvPr>
          <p:cNvSpPr txBox="1"/>
          <p:nvPr/>
        </p:nvSpPr>
        <p:spPr>
          <a:xfrm>
            <a:off x="4296003" y="4602916"/>
            <a:ext cx="2780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>
                <a:solidFill>
                  <a:schemeClr val="bg1"/>
                </a:solidFill>
              </a:rPr>
              <a:t>update Admission Data (all official student will have student ID)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B8DACD-CFB7-4CE1-9B83-2C370FC4DAB4}"/>
              </a:ext>
            </a:extLst>
          </p:cNvPr>
          <p:cNvCxnSpPr>
            <a:cxnSpLocks/>
          </p:cNvCxnSpPr>
          <p:nvPr/>
        </p:nvCxnSpPr>
        <p:spPr>
          <a:xfrm flipH="1">
            <a:off x="3932807" y="1060576"/>
            <a:ext cx="2583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Striped Right 84">
            <a:extLst>
              <a:ext uri="{FF2B5EF4-FFF2-40B4-BE49-F238E27FC236}">
                <a16:creationId xmlns:a16="http://schemas.microsoft.com/office/drawing/2014/main" id="{9367D32F-8DD7-4244-808C-B257829FEF9B}"/>
              </a:ext>
            </a:extLst>
          </p:cNvPr>
          <p:cNvSpPr/>
          <p:nvPr/>
        </p:nvSpPr>
        <p:spPr>
          <a:xfrm>
            <a:off x="5752998" y="940371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8210737" y="844763"/>
            <a:ext cx="2672178" cy="76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400C9E-F7A8-4064-8063-87E9B014E35E}"/>
              </a:ext>
            </a:extLst>
          </p:cNvPr>
          <p:cNvSpPr/>
          <p:nvPr/>
        </p:nvSpPr>
        <p:spPr>
          <a:xfrm>
            <a:off x="8125191" y="606468"/>
            <a:ext cx="433648" cy="4301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E51D3C-038B-4710-B835-B173A6E1A34D}"/>
              </a:ext>
            </a:extLst>
          </p:cNvPr>
          <p:cNvSpPr txBox="1"/>
          <p:nvPr/>
        </p:nvSpPr>
        <p:spPr>
          <a:xfrm>
            <a:off x="8595101" y="1103013"/>
            <a:ext cx="1936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LMS Registration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FFC9D8-89D1-4DE0-8BB4-A100AE875C95}"/>
              </a:ext>
            </a:extLst>
          </p:cNvPr>
          <p:cNvSpPr txBox="1"/>
          <p:nvPr/>
        </p:nvSpPr>
        <p:spPr>
          <a:xfrm>
            <a:off x="8897779" y="916368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Process by IT Admin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364AEB7-3329-4268-91B4-4539AC002186}"/>
              </a:ext>
            </a:extLst>
          </p:cNvPr>
          <p:cNvCxnSpPr>
            <a:cxnSpLocks/>
          </p:cNvCxnSpPr>
          <p:nvPr/>
        </p:nvCxnSpPr>
        <p:spPr>
          <a:xfrm>
            <a:off x="9542505" y="1596502"/>
            <a:ext cx="0" cy="55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llout: Right Arrow 94">
            <a:extLst>
              <a:ext uri="{FF2B5EF4-FFF2-40B4-BE49-F238E27FC236}">
                <a16:creationId xmlns:a16="http://schemas.microsoft.com/office/drawing/2014/main" id="{60751F08-32B8-4B2D-98D3-B3EDACD325BF}"/>
              </a:ext>
            </a:extLst>
          </p:cNvPr>
          <p:cNvSpPr/>
          <p:nvPr/>
        </p:nvSpPr>
        <p:spPr>
          <a:xfrm rot="5400000">
            <a:off x="9234504" y="1063444"/>
            <a:ext cx="624140" cy="2671672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6D31CF-89B5-4D98-9187-4CC7A7D4B09F}"/>
              </a:ext>
            </a:extLst>
          </p:cNvPr>
          <p:cNvSpPr txBox="1"/>
          <p:nvPr/>
        </p:nvSpPr>
        <p:spPr>
          <a:xfrm>
            <a:off x="8058956" y="2093875"/>
            <a:ext cx="300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/>
                </a:solidFill>
              </a:rPr>
              <a:t>Notify Teacher/Student/ Parents LMS </a:t>
            </a:r>
            <a:r>
              <a:rPr lang="en-PH" sz="1100" dirty="0" err="1">
                <a:solidFill>
                  <a:schemeClr val="bg1"/>
                </a:solidFill>
              </a:rPr>
              <a:t>accnt</a:t>
            </a:r>
            <a:r>
              <a:rPr lang="en-PH" sz="11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PH" sz="1100" dirty="0">
                <a:solidFill>
                  <a:schemeClr val="bg1"/>
                </a:solidFill>
              </a:rPr>
              <a:t>Thru email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209D8C-ECBA-46D7-BD5D-FE9344AF8FE2}"/>
              </a:ext>
            </a:extLst>
          </p:cNvPr>
          <p:cNvSpPr/>
          <p:nvPr/>
        </p:nvSpPr>
        <p:spPr>
          <a:xfrm>
            <a:off x="8210737" y="3211147"/>
            <a:ext cx="2672178" cy="76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15EF5EB-4A23-4EE8-9AE8-C46B41FD5A3A}"/>
              </a:ext>
            </a:extLst>
          </p:cNvPr>
          <p:cNvCxnSpPr>
            <a:cxnSpLocks/>
          </p:cNvCxnSpPr>
          <p:nvPr/>
        </p:nvCxnSpPr>
        <p:spPr>
          <a:xfrm>
            <a:off x="9542505" y="2702824"/>
            <a:ext cx="0" cy="558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row: Striped Right 98">
            <a:extLst>
              <a:ext uri="{FF2B5EF4-FFF2-40B4-BE49-F238E27FC236}">
                <a16:creationId xmlns:a16="http://schemas.microsoft.com/office/drawing/2014/main" id="{B8709A7A-C268-4AF5-AED3-622F1E215748}"/>
              </a:ext>
            </a:extLst>
          </p:cNvPr>
          <p:cNvSpPr/>
          <p:nvPr/>
        </p:nvSpPr>
        <p:spPr>
          <a:xfrm rot="5400000">
            <a:off x="9396648" y="2822672"/>
            <a:ext cx="291714" cy="213604"/>
          </a:xfrm>
          <a:prstGeom prst="stripedRightArrow">
            <a:avLst>
              <a:gd name="adj1" fmla="val 50000"/>
              <a:gd name="adj2" fmla="val 530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3F494D-8A81-4F20-8B37-19A6EC7E31B1}"/>
              </a:ext>
            </a:extLst>
          </p:cNvPr>
          <p:cNvSpPr txBox="1"/>
          <p:nvPr/>
        </p:nvSpPr>
        <p:spPr>
          <a:xfrm>
            <a:off x="8415114" y="3411115"/>
            <a:ext cx="229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bg1"/>
                </a:solidFill>
              </a:rPr>
              <a:t>Access LMS Account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214296-3B6A-4214-A6D7-BBDCF91AA89B}"/>
              </a:ext>
            </a:extLst>
          </p:cNvPr>
          <p:cNvSpPr/>
          <p:nvPr/>
        </p:nvSpPr>
        <p:spPr>
          <a:xfrm>
            <a:off x="11461952" y="5967775"/>
            <a:ext cx="317455" cy="2821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A17E46-9290-46A9-BCA2-435B5307C8AE}"/>
              </a:ext>
            </a:extLst>
          </p:cNvPr>
          <p:cNvSpPr/>
          <p:nvPr/>
        </p:nvSpPr>
        <p:spPr>
          <a:xfrm>
            <a:off x="11461952" y="6373981"/>
            <a:ext cx="317455" cy="2821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358A74-71B5-4502-AC4C-F31FCED84B4B}"/>
              </a:ext>
            </a:extLst>
          </p:cNvPr>
          <p:cNvSpPr txBox="1"/>
          <p:nvPr/>
        </p:nvSpPr>
        <p:spPr>
          <a:xfrm>
            <a:off x="11070534" y="5184235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b="1" dirty="0"/>
              <a:t>- Color Legends -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724D5F-6B5B-490E-9653-A481551985F0}"/>
              </a:ext>
            </a:extLst>
          </p:cNvPr>
          <p:cNvSpPr txBox="1"/>
          <p:nvPr/>
        </p:nvSpPr>
        <p:spPr>
          <a:xfrm>
            <a:off x="10531272" y="6003659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Not Required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E25E53-E05F-48D2-94DA-1775B41902C1}"/>
              </a:ext>
            </a:extLst>
          </p:cNvPr>
          <p:cNvSpPr txBox="1"/>
          <p:nvPr/>
        </p:nvSpPr>
        <p:spPr>
          <a:xfrm>
            <a:off x="10370971" y="6409865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Required for LMS</a:t>
            </a:r>
          </a:p>
        </p:txBody>
      </p:sp>
      <p:sp>
        <p:nvSpPr>
          <p:cNvPr id="108" name="Callout: Right Arrow 107">
            <a:extLst>
              <a:ext uri="{FF2B5EF4-FFF2-40B4-BE49-F238E27FC236}">
                <a16:creationId xmlns:a16="http://schemas.microsoft.com/office/drawing/2014/main" id="{CD320914-2C26-4074-9FA5-0E805A7E0A17}"/>
              </a:ext>
            </a:extLst>
          </p:cNvPr>
          <p:cNvSpPr/>
          <p:nvPr/>
        </p:nvSpPr>
        <p:spPr>
          <a:xfrm rot="5400000">
            <a:off x="2489977" y="1029708"/>
            <a:ext cx="624140" cy="2671672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3C708AF-4B1B-4307-A4DF-8A396732FA94}"/>
              </a:ext>
            </a:extLst>
          </p:cNvPr>
          <p:cNvSpPr txBox="1"/>
          <p:nvPr/>
        </p:nvSpPr>
        <p:spPr>
          <a:xfrm>
            <a:off x="1314429" y="2060139"/>
            <a:ext cx="30084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solidFill>
                  <a:schemeClr val="bg1"/>
                </a:solidFill>
              </a:rPr>
              <a:t>Notify Student and Receive Status link </a:t>
            </a:r>
          </a:p>
          <a:p>
            <a:pPr algn="ctr"/>
            <a:r>
              <a:rPr lang="en-PH" sz="1100" dirty="0">
                <a:solidFill>
                  <a:schemeClr val="bg1"/>
                </a:solidFill>
              </a:rPr>
              <a:t>Thru email</a:t>
            </a:r>
          </a:p>
        </p:txBody>
      </p:sp>
      <p:pic>
        <p:nvPicPr>
          <p:cNvPr id="112" name="Picture 111" descr="A close up of a logo&#10;&#10;Description automatically generated">
            <a:extLst>
              <a:ext uri="{FF2B5EF4-FFF2-40B4-BE49-F238E27FC236}">
                <a16:creationId xmlns:a16="http://schemas.microsoft.com/office/drawing/2014/main" id="{17814543-288C-4BE3-8911-9669EE501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08" y="3117039"/>
            <a:ext cx="386040" cy="363981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673A91E2-1B12-4DBA-B2C8-1F0EBAC9FBB7}"/>
              </a:ext>
            </a:extLst>
          </p:cNvPr>
          <p:cNvSpPr/>
          <p:nvPr/>
        </p:nvSpPr>
        <p:spPr>
          <a:xfrm>
            <a:off x="11461952" y="5565051"/>
            <a:ext cx="317455" cy="28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3302FA-9679-410E-8C7B-4BAF9C3FBD3A}"/>
              </a:ext>
            </a:extLst>
          </p:cNvPr>
          <p:cNvSpPr txBox="1"/>
          <p:nvPr/>
        </p:nvSpPr>
        <p:spPr>
          <a:xfrm>
            <a:off x="10779737" y="5593947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Progress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D7D7727-9470-423B-8284-A44E731E9A83}"/>
              </a:ext>
            </a:extLst>
          </p:cNvPr>
          <p:cNvSpPr txBox="1"/>
          <p:nvPr/>
        </p:nvSpPr>
        <p:spPr>
          <a:xfrm>
            <a:off x="8820676" y="3235189"/>
            <a:ext cx="2052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Admin | Teacher | Student | Parent</a:t>
            </a:r>
          </a:p>
        </p:txBody>
      </p:sp>
      <p:sp>
        <p:nvSpPr>
          <p:cNvPr id="119" name="Parallelogram 118">
            <a:extLst>
              <a:ext uri="{FF2B5EF4-FFF2-40B4-BE49-F238E27FC236}">
                <a16:creationId xmlns:a16="http://schemas.microsoft.com/office/drawing/2014/main" id="{AA9A1919-B4A5-4DB2-BA38-648652F1E4BE}"/>
              </a:ext>
            </a:extLst>
          </p:cNvPr>
          <p:cNvSpPr/>
          <p:nvPr/>
        </p:nvSpPr>
        <p:spPr>
          <a:xfrm>
            <a:off x="6626257" y="1447302"/>
            <a:ext cx="1204213" cy="38141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69E0EAF-E11D-4A5E-8087-444E4E484030}"/>
              </a:ext>
            </a:extLst>
          </p:cNvPr>
          <p:cNvCxnSpPr/>
          <p:nvPr/>
        </p:nvCxnSpPr>
        <p:spPr>
          <a:xfrm>
            <a:off x="6536343" y="1056437"/>
            <a:ext cx="0" cy="594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F978B3E-28BB-4CD6-B57B-3A59B5178BEF}"/>
              </a:ext>
            </a:extLst>
          </p:cNvPr>
          <p:cNvSpPr txBox="1"/>
          <p:nvPr/>
        </p:nvSpPr>
        <p:spPr>
          <a:xfrm>
            <a:off x="6708728" y="1514785"/>
            <a:ext cx="102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00" dirty="0">
                <a:solidFill>
                  <a:srgbClr val="FFFF00"/>
                </a:solidFill>
              </a:rPr>
              <a:t>Has Student ID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7D0C0F1-1D2F-4B99-A464-BE9C9CC3D640}"/>
              </a:ext>
            </a:extLst>
          </p:cNvPr>
          <p:cNvCxnSpPr>
            <a:cxnSpLocks/>
          </p:cNvCxnSpPr>
          <p:nvPr/>
        </p:nvCxnSpPr>
        <p:spPr>
          <a:xfrm>
            <a:off x="6525087" y="1631891"/>
            <a:ext cx="162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CC994D5-660B-4545-AF14-9FF70EEDE1F7}"/>
              </a:ext>
            </a:extLst>
          </p:cNvPr>
          <p:cNvCxnSpPr/>
          <p:nvPr/>
        </p:nvCxnSpPr>
        <p:spPr>
          <a:xfrm>
            <a:off x="7738177" y="1660126"/>
            <a:ext cx="304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03A3AC7-DB3C-452B-A48C-0065465F2351}"/>
              </a:ext>
            </a:extLst>
          </p:cNvPr>
          <p:cNvCxnSpPr>
            <a:cxnSpLocks/>
          </p:cNvCxnSpPr>
          <p:nvPr/>
        </p:nvCxnSpPr>
        <p:spPr>
          <a:xfrm>
            <a:off x="8044930" y="1288568"/>
            <a:ext cx="0" cy="37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54EA86B-A8E6-4502-B09F-24E8BC04A633}"/>
              </a:ext>
            </a:extLst>
          </p:cNvPr>
          <p:cNvCxnSpPr/>
          <p:nvPr/>
        </p:nvCxnSpPr>
        <p:spPr>
          <a:xfrm>
            <a:off x="8044931" y="1290049"/>
            <a:ext cx="304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09FE8DE-C77D-4E89-9E78-A44F6B669F20}"/>
              </a:ext>
            </a:extLst>
          </p:cNvPr>
          <p:cNvGrpSpPr/>
          <p:nvPr/>
        </p:nvGrpSpPr>
        <p:grpSpPr>
          <a:xfrm>
            <a:off x="9260992" y="1689319"/>
            <a:ext cx="563026" cy="261610"/>
            <a:chOff x="9260992" y="1689319"/>
            <a:chExt cx="563026" cy="261610"/>
          </a:xfrm>
        </p:grpSpPr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505BED19-247C-4F65-8923-14CAB7395B10}"/>
                </a:ext>
              </a:extLst>
            </p:cNvPr>
            <p:cNvSpPr/>
            <p:nvPr/>
          </p:nvSpPr>
          <p:spPr>
            <a:xfrm>
              <a:off x="9260992" y="1724435"/>
              <a:ext cx="563026" cy="19137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5E281A-88AA-4E9F-8850-66836BFF6EDD}"/>
                </a:ext>
              </a:extLst>
            </p:cNvPr>
            <p:cNvSpPr txBox="1"/>
            <p:nvPr/>
          </p:nvSpPr>
          <p:spPr>
            <a:xfrm>
              <a:off x="9318566" y="1689319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dirty="0">
                  <a:solidFill>
                    <a:srgbClr val="FFFF00"/>
                  </a:solidFill>
                </a:rPr>
                <a:t>Done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5BCD40C-12F7-4F33-9535-36042498C69B}"/>
              </a:ext>
            </a:extLst>
          </p:cNvPr>
          <p:cNvGrpSpPr/>
          <p:nvPr/>
        </p:nvGrpSpPr>
        <p:grpSpPr>
          <a:xfrm>
            <a:off x="2518563" y="1698588"/>
            <a:ext cx="563026" cy="261610"/>
            <a:chOff x="9260992" y="1689319"/>
            <a:chExt cx="563026" cy="261610"/>
          </a:xfrm>
        </p:grpSpPr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9C21E383-42B7-40F6-B3E2-565E8081A334}"/>
                </a:ext>
              </a:extLst>
            </p:cNvPr>
            <p:cNvSpPr/>
            <p:nvPr/>
          </p:nvSpPr>
          <p:spPr>
            <a:xfrm>
              <a:off x="9260992" y="1724435"/>
              <a:ext cx="563026" cy="19137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642E992-0402-4538-9BA8-04C90D66A153}"/>
                </a:ext>
              </a:extLst>
            </p:cNvPr>
            <p:cNvSpPr txBox="1"/>
            <p:nvPr/>
          </p:nvSpPr>
          <p:spPr>
            <a:xfrm>
              <a:off x="9318566" y="1689319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dirty="0">
                  <a:solidFill>
                    <a:srgbClr val="FFFF00"/>
                  </a:solidFill>
                </a:rPr>
                <a:t>Done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A5C7DDA-1A32-44DF-B16D-DA591E89C447}"/>
              </a:ext>
            </a:extLst>
          </p:cNvPr>
          <p:cNvGrpSpPr/>
          <p:nvPr/>
        </p:nvGrpSpPr>
        <p:grpSpPr>
          <a:xfrm>
            <a:off x="4318291" y="5758747"/>
            <a:ext cx="757553" cy="261610"/>
            <a:chOff x="9260992" y="1689319"/>
            <a:chExt cx="563026" cy="261615"/>
          </a:xfrm>
        </p:grpSpPr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97249B56-327E-422C-8972-3BC27E5E8B28}"/>
                </a:ext>
              </a:extLst>
            </p:cNvPr>
            <p:cNvSpPr/>
            <p:nvPr/>
          </p:nvSpPr>
          <p:spPr>
            <a:xfrm>
              <a:off x="9260992" y="1724435"/>
              <a:ext cx="563026" cy="19137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EFD7EAA-744A-49A9-962D-437472699DD8}"/>
                </a:ext>
              </a:extLst>
            </p:cNvPr>
            <p:cNvSpPr txBox="1"/>
            <p:nvPr/>
          </p:nvSpPr>
          <p:spPr>
            <a:xfrm>
              <a:off x="9305369" y="1689319"/>
              <a:ext cx="479173" cy="261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dirty="0">
                  <a:solidFill>
                    <a:srgbClr val="FFFF00"/>
                  </a:solidFill>
                </a:rPr>
                <a:t>Confirm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4CF5B6-1773-4C60-A483-9B042DE9993F}"/>
              </a:ext>
            </a:extLst>
          </p:cNvPr>
          <p:cNvGrpSpPr/>
          <p:nvPr/>
        </p:nvGrpSpPr>
        <p:grpSpPr>
          <a:xfrm>
            <a:off x="4259393" y="901531"/>
            <a:ext cx="1107049" cy="265680"/>
            <a:chOff x="9260992" y="1689319"/>
            <a:chExt cx="563026" cy="226494"/>
          </a:xfrm>
        </p:grpSpPr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351479F7-249A-4B74-A696-7B4B9C0A4917}"/>
                </a:ext>
              </a:extLst>
            </p:cNvPr>
            <p:cNvSpPr/>
            <p:nvPr/>
          </p:nvSpPr>
          <p:spPr>
            <a:xfrm>
              <a:off x="9260992" y="1724435"/>
              <a:ext cx="563026" cy="19137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45DA6ED-7437-469F-BE5E-8324010C22E2}"/>
                </a:ext>
              </a:extLst>
            </p:cNvPr>
            <p:cNvSpPr txBox="1"/>
            <p:nvPr/>
          </p:nvSpPr>
          <p:spPr>
            <a:xfrm>
              <a:off x="9318566" y="1689319"/>
              <a:ext cx="479536" cy="22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100" dirty="0">
                  <a:solidFill>
                    <a:srgbClr val="FFFF00"/>
                  </a:solidFill>
                </a:rPr>
                <a:t>Done Update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98C9A4-D9E3-46BE-99B5-7F46D7BA7B72}"/>
              </a:ext>
            </a:extLst>
          </p:cNvPr>
          <p:cNvCxnSpPr>
            <a:cxnSpLocks/>
            <a:stCxn id="88" idx="3"/>
            <a:endCxn id="106" idx="1"/>
          </p:cNvCxnSpPr>
          <p:nvPr/>
        </p:nvCxnSpPr>
        <p:spPr>
          <a:xfrm>
            <a:off x="10882915" y="1226502"/>
            <a:ext cx="394406" cy="19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225B5ED-BBBA-439C-AEF3-6A1BF9BFC4A8}"/>
              </a:ext>
            </a:extLst>
          </p:cNvPr>
          <p:cNvSpPr txBox="1"/>
          <p:nvPr/>
        </p:nvSpPr>
        <p:spPr>
          <a:xfrm>
            <a:off x="11277321" y="102835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Process Flow</a:t>
            </a:r>
          </a:p>
          <a:p>
            <a:r>
              <a:rPr lang="en-PH" sz="1000" dirty="0"/>
              <a:t>3</a:t>
            </a:r>
            <a:r>
              <a:rPr lang="en-PH" sz="1000" baseline="30000" dirty="0"/>
              <a:t>rd</a:t>
            </a:r>
            <a:r>
              <a:rPr lang="en-PH" sz="1000" dirty="0"/>
              <a:t> Slide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CE55E10-FCA2-4221-BCF0-3AC41F2516D8}"/>
              </a:ext>
            </a:extLst>
          </p:cNvPr>
          <p:cNvCxnSpPr>
            <a:cxnSpLocks/>
          </p:cNvCxnSpPr>
          <p:nvPr/>
        </p:nvCxnSpPr>
        <p:spPr>
          <a:xfrm>
            <a:off x="4145273" y="1640326"/>
            <a:ext cx="314061" cy="3539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4EC9052-9E25-4804-A41E-803719FFB495}"/>
              </a:ext>
            </a:extLst>
          </p:cNvPr>
          <p:cNvSpPr txBox="1"/>
          <p:nvPr/>
        </p:nvSpPr>
        <p:spPr>
          <a:xfrm>
            <a:off x="4315816" y="1993712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Process Flow</a:t>
            </a:r>
          </a:p>
          <a:p>
            <a:r>
              <a:rPr lang="en-PH" sz="1000" dirty="0"/>
              <a:t>2</a:t>
            </a:r>
            <a:r>
              <a:rPr lang="en-PH" sz="1000" baseline="30000" dirty="0"/>
              <a:t>ND</a:t>
            </a:r>
            <a:r>
              <a:rPr lang="en-PH" sz="1000" dirty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772806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114">
            <a:extLst>
              <a:ext uri="{FF2B5EF4-FFF2-40B4-BE49-F238E27FC236}">
                <a16:creationId xmlns:a16="http://schemas.microsoft.com/office/drawing/2014/main" id="{C46C52B8-CDEF-4D79-85A3-6BFD97AA9D56}"/>
              </a:ext>
            </a:extLst>
          </p:cNvPr>
          <p:cNvSpPr/>
          <p:nvPr/>
        </p:nvSpPr>
        <p:spPr>
          <a:xfrm>
            <a:off x="3182964" y="2513781"/>
            <a:ext cx="439126" cy="315645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754118E-60B8-4314-B718-FF39802480FF}"/>
              </a:ext>
            </a:extLst>
          </p:cNvPr>
          <p:cNvSpPr/>
          <p:nvPr/>
        </p:nvSpPr>
        <p:spPr>
          <a:xfrm>
            <a:off x="3601840" y="88781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91B26D-0AB5-4DA9-AEB7-71EB7DDBA2C9}"/>
              </a:ext>
            </a:extLst>
          </p:cNvPr>
          <p:cNvSpPr txBox="1"/>
          <p:nvPr/>
        </p:nvSpPr>
        <p:spPr>
          <a:xfrm>
            <a:off x="3903043" y="893835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A</a:t>
            </a:r>
            <a:r>
              <a:rPr lang="en-PH" sz="2000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9BA15-5224-415B-94D1-FE2F52B0D52D}"/>
              </a:ext>
            </a:extLst>
          </p:cNvPr>
          <p:cNvSpPr txBox="1"/>
          <p:nvPr/>
        </p:nvSpPr>
        <p:spPr>
          <a:xfrm>
            <a:off x="5852168" y="88636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Search By Class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0" y="203541"/>
            <a:ext cx="3957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bg1">
                    <a:lumMod val="50000"/>
                  </a:schemeClr>
                </a:solidFill>
              </a:rPr>
              <a:t>MY Student Case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/>
        </p:nvGraphicFramePr>
        <p:xfrm>
          <a:off x="3650986" y="2468807"/>
          <a:ext cx="83821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729642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566498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552089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548312">
                  <a:extLst>
                    <a:ext uri="{9D8B030D-6E8A-4147-A177-3AD203B41FA5}">
                      <a16:colId xmlns:a16="http://schemas.microsoft.com/office/drawing/2014/main" val="25402671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9403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511547"/>
                    </a:ext>
                  </a:extLst>
                </a:gridCol>
                <a:gridCol w="838212">
                  <a:extLst>
                    <a:ext uri="{9D8B030D-6E8A-4147-A177-3AD203B41FA5}">
                      <a16:colId xmlns:a16="http://schemas.microsoft.com/office/drawing/2014/main" val="124149292"/>
                    </a:ext>
                  </a:extLst>
                </a:gridCol>
                <a:gridCol w="2098076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2906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192683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Transfer | Drop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3" name="Action Button: Go Back or Previous 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745F6F-2E28-46BD-87D3-821F30A74D04}"/>
              </a:ext>
            </a:extLst>
          </p:cNvPr>
          <p:cNvSpPr/>
          <p:nvPr/>
        </p:nvSpPr>
        <p:spPr>
          <a:xfrm rot="16200000">
            <a:off x="5389058" y="891077"/>
            <a:ext cx="360742" cy="3793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62E58-8CB5-402E-8432-2692C845CF2D}"/>
              </a:ext>
            </a:extLst>
          </p:cNvPr>
          <p:cNvSpPr txBox="1"/>
          <p:nvPr/>
        </p:nvSpPr>
        <p:spPr>
          <a:xfrm>
            <a:off x="7511524" y="900392"/>
            <a:ext cx="78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(Ajax)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607748" y="1891896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5243066" y="1891896"/>
            <a:ext cx="2979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retrieved from Class Data</a:t>
            </a:r>
            <a:r>
              <a:rPr lang="en-PH" sz="2000" dirty="0"/>
              <a:t>}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5159701" y="2819269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Juan</a:t>
            </a:r>
            <a:r>
              <a:rPr lang="en-PH" sz="2000" dirty="0"/>
              <a:t>}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7A47DD-046A-48C4-96D7-FA0E351067F7}"/>
              </a:ext>
            </a:extLst>
          </p:cNvPr>
          <p:cNvSpPr txBox="1"/>
          <p:nvPr/>
        </p:nvSpPr>
        <p:spPr>
          <a:xfrm>
            <a:off x="8849327" y="458434"/>
            <a:ext cx="3006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CLICK link Transfer/Drop</a:t>
            </a:r>
          </a:p>
          <a:p>
            <a:r>
              <a:rPr lang="en-PH" sz="2000" dirty="0"/>
              <a:t>To transfer student to another class or Drop a student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381E22-C54B-41B5-AB48-40DD02892705}"/>
              </a:ext>
            </a:extLst>
          </p:cNvPr>
          <p:cNvSpPr/>
          <p:nvPr/>
        </p:nvSpPr>
        <p:spPr>
          <a:xfrm>
            <a:off x="3315308" y="291582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86121F-B7C8-4EC5-AC99-ED05A186ADB4}"/>
              </a:ext>
            </a:extLst>
          </p:cNvPr>
          <p:cNvSpPr/>
          <p:nvPr/>
        </p:nvSpPr>
        <p:spPr>
          <a:xfrm>
            <a:off x="3315308" y="327522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306D05-983D-4F05-AA69-B43C5E814310}"/>
              </a:ext>
            </a:extLst>
          </p:cNvPr>
          <p:cNvSpPr/>
          <p:nvPr/>
        </p:nvSpPr>
        <p:spPr>
          <a:xfrm>
            <a:off x="3315308" y="363462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3BF700-B158-4366-A1C0-21A3274A677E}"/>
              </a:ext>
            </a:extLst>
          </p:cNvPr>
          <p:cNvSpPr/>
          <p:nvPr/>
        </p:nvSpPr>
        <p:spPr>
          <a:xfrm>
            <a:off x="3315308" y="399401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030CDC6-9807-44CE-A14E-6D92E8CB8C56}"/>
              </a:ext>
            </a:extLst>
          </p:cNvPr>
          <p:cNvSpPr/>
          <p:nvPr/>
        </p:nvSpPr>
        <p:spPr>
          <a:xfrm>
            <a:off x="3315308" y="4353417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6824A9-8D96-41AE-B64B-D03B4A4CB6B4}"/>
              </a:ext>
            </a:extLst>
          </p:cNvPr>
          <p:cNvSpPr/>
          <p:nvPr/>
        </p:nvSpPr>
        <p:spPr>
          <a:xfrm>
            <a:off x="3315308" y="471281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EC2FED-987E-4D3F-862D-88B71CC71A8F}"/>
              </a:ext>
            </a:extLst>
          </p:cNvPr>
          <p:cNvSpPr/>
          <p:nvPr/>
        </p:nvSpPr>
        <p:spPr>
          <a:xfrm>
            <a:off x="3315308" y="507221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11F894-ECC7-4156-9C78-FF6D21F063B2}"/>
              </a:ext>
            </a:extLst>
          </p:cNvPr>
          <p:cNvSpPr txBox="1"/>
          <p:nvPr/>
        </p:nvSpPr>
        <p:spPr>
          <a:xfrm>
            <a:off x="9127727" y="6050494"/>
            <a:ext cx="2615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BULK</a:t>
            </a:r>
          </a:p>
          <a:p>
            <a:pPr algn="ctr"/>
            <a:r>
              <a:rPr lang="en-PH" sz="2000" dirty="0"/>
              <a:t>TRANSFER OR DROP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7D5133-649C-43B1-9A76-2A13D52AD5F2}"/>
              </a:ext>
            </a:extLst>
          </p:cNvPr>
          <p:cNvSpPr/>
          <p:nvPr/>
        </p:nvSpPr>
        <p:spPr>
          <a:xfrm>
            <a:off x="9005244" y="5670234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Transfer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C93DEB-4A11-4BCE-B4C6-C33178D8617D}"/>
              </a:ext>
            </a:extLst>
          </p:cNvPr>
          <p:cNvSpPr/>
          <p:nvPr/>
        </p:nvSpPr>
        <p:spPr>
          <a:xfrm>
            <a:off x="10589426" y="5652223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Drop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B31DFA-3C69-49A5-9B22-3490499AF44F}"/>
              </a:ext>
            </a:extLst>
          </p:cNvPr>
          <p:cNvSpPr txBox="1"/>
          <p:nvPr/>
        </p:nvSpPr>
        <p:spPr>
          <a:xfrm>
            <a:off x="3315308" y="5691954"/>
            <a:ext cx="1345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Checkbox</a:t>
            </a:r>
            <a:r>
              <a:rPr lang="en-PH" sz="2000" dirty="0"/>
              <a:t>}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00F742-20DB-458A-BD45-1DD25FB9F411}"/>
              </a:ext>
            </a:extLst>
          </p:cNvPr>
          <p:cNvSpPr txBox="1"/>
          <p:nvPr/>
        </p:nvSpPr>
        <p:spPr>
          <a:xfrm>
            <a:off x="5159701" y="3204397"/>
            <a:ext cx="72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Roy</a:t>
            </a:r>
            <a:r>
              <a:rPr lang="en-PH" sz="2000" dirty="0"/>
              <a:t>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C956B8-A54F-46AD-A7D1-4669FB3E6E6D}"/>
              </a:ext>
            </a:extLst>
          </p:cNvPr>
          <p:cNvSpPr/>
          <p:nvPr/>
        </p:nvSpPr>
        <p:spPr>
          <a:xfrm>
            <a:off x="3294537" y="790578"/>
            <a:ext cx="6667110" cy="4105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6CA5A0-49A8-4BCC-9E33-2B5E5592208D}"/>
              </a:ext>
            </a:extLst>
          </p:cNvPr>
          <p:cNvGrpSpPr/>
          <p:nvPr/>
        </p:nvGrpSpPr>
        <p:grpSpPr>
          <a:xfrm>
            <a:off x="5825703" y="1489790"/>
            <a:ext cx="2674076" cy="400110"/>
            <a:chOff x="3339482" y="2033981"/>
            <a:chExt cx="2157276" cy="41032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A212EA4-AD9D-4628-8376-FC1E74ADC11E}"/>
                </a:ext>
              </a:extLst>
            </p:cNvPr>
            <p:cNvGrpSpPr/>
            <p:nvPr/>
          </p:nvGrpSpPr>
          <p:grpSpPr>
            <a:xfrm>
              <a:off x="3339482" y="2054083"/>
              <a:ext cx="2157276" cy="386117"/>
              <a:chOff x="3339482" y="2054083"/>
              <a:chExt cx="2157276" cy="386117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B050951-BEF1-4F76-BB60-0140D587DB44}"/>
                  </a:ext>
                </a:extLst>
              </p:cNvPr>
              <p:cNvSpPr/>
              <p:nvPr/>
            </p:nvSpPr>
            <p:spPr>
              <a:xfrm>
                <a:off x="3339482" y="2054083"/>
                <a:ext cx="2157276" cy="38026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4" name="Action Button: Go Forward or Next 123">
                <a:hlinkClick r:id="" action="ppaction://hlinkshowjump?jump=nextslide" highlightClick="1"/>
                <a:extLst>
                  <a:ext uri="{FF2B5EF4-FFF2-40B4-BE49-F238E27FC236}">
                    <a16:creationId xmlns:a16="http://schemas.microsoft.com/office/drawing/2014/main" id="{80075A01-C053-4C52-B49D-9365C4D05928}"/>
                  </a:ext>
                </a:extLst>
              </p:cNvPr>
              <p:cNvSpPr/>
              <p:nvPr/>
            </p:nvSpPr>
            <p:spPr>
              <a:xfrm rot="5400000">
                <a:off x="5049173" y="1992617"/>
                <a:ext cx="380261" cy="514905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76125B7-C713-41EB-8D6D-B548A702E593}"/>
                </a:ext>
              </a:extLst>
            </p:cNvPr>
            <p:cNvSpPr txBox="1"/>
            <p:nvPr/>
          </p:nvSpPr>
          <p:spPr>
            <a:xfrm>
              <a:off x="3401032" y="2033981"/>
              <a:ext cx="1951101" cy="410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Class code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FD8BF2-E4FD-4A5D-9085-F500AF096183}"/>
              </a:ext>
            </a:extLst>
          </p:cNvPr>
          <p:cNvGrpSpPr/>
          <p:nvPr/>
        </p:nvGrpSpPr>
        <p:grpSpPr>
          <a:xfrm>
            <a:off x="3541076" y="2247687"/>
            <a:ext cx="3512349" cy="400110"/>
            <a:chOff x="3339482" y="2050052"/>
            <a:chExt cx="2271066" cy="40011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A095744-D64A-4D47-AE0F-4D0054BC5522}"/>
                </a:ext>
              </a:extLst>
            </p:cNvPr>
            <p:cNvGrpSpPr/>
            <p:nvPr/>
          </p:nvGrpSpPr>
          <p:grpSpPr>
            <a:xfrm>
              <a:off x="3339482" y="2054083"/>
              <a:ext cx="2157276" cy="386117"/>
              <a:chOff x="3339482" y="2054083"/>
              <a:chExt cx="2157276" cy="386117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82298C4-BB60-4D06-8322-A0FEAE46DD8E}"/>
                  </a:ext>
                </a:extLst>
              </p:cNvPr>
              <p:cNvSpPr/>
              <p:nvPr/>
            </p:nvSpPr>
            <p:spPr>
              <a:xfrm>
                <a:off x="3339482" y="2054083"/>
                <a:ext cx="2157276" cy="38026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7" name="Action Button: Go Forward or Next 116">
                <a:hlinkClick r:id="" action="ppaction://hlinkshowjump?jump=nextslide" highlightClick="1"/>
                <a:extLst>
                  <a:ext uri="{FF2B5EF4-FFF2-40B4-BE49-F238E27FC236}">
                    <a16:creationId xmlns:a16="http://schemas.microsoft.com/office/drawing/2014/main" id="{3A88FE0C-8603-4AD5-8EE8-F8DC3C18198B}"/>
                  </a:ext>
                </a:extLst>
              </p:cNvPr>
              <p:cNvSpPr/>
              <p:nvPr/>
            </p:nvSpPr>
            <p:spPr>
              <a:xfrm rot="5400000">
                <a:off x="5049173" y="1992617"/>
                <a:ext cx="380261" cy="514905"/>
              </a:xfrm>
              <a:prstGeom prst="actionButtonForwardNex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904EDBE-93B0-4066-A35D-B6C73869E3DD}"/>
                </a:ext>
              </a:extLst>
            </p:cNvPr>
            <p:cNvSpPr txBox="1"/>
            <p:nvPr/>
          </p:nvSpPr>
          <p:spPr>
            <a:xfrm>
              <a:off x="3441043" y="2050052"/>
              <a:ext cx="216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Same/New Adviser</a:t>
              </a:r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43E81B7-36E1-4D88-AC02-F65E462010BE}"/>
              </a:ext>
            </a:extLst>
          </p:cNvPr>
          <p:cNvSpPr/>
          <p:nvPr/>
        </p:nvSpPr>
        <p:spPr>
          <a:xfrm>
            <a:off x="7815802" y="4336648"/>
            <a:ext cx="1713420" cy="4662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7D278D-89DB-4686-9E93-5FF5DE035104}"/>
              </a:ext>
            </a:extLst>
          </p:cNvPr>
          <p:cNvSpPr txBox="1"/>
          <p:nvPr/>
        </p:nvSpPr>
        <p:spPr>
          <a:xfrm>
            <a:off x="7702301" y="4308177"/>
            <a:ext cx="198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>
                <a:solidFill>
                  <a:schemeClr val="accent1">
                    <a:lumMod val="75000"/>
                  </a:schemeClr>
                </a:solidFill>
              </a:rPr>
              <a:t>Transfer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AE83865-9668-4107-AB7E-2854658F87D0}"/>
              </a:ext>
            </a:extLst>
          </p:cNvPr>
          <p:cNvGrpSpPr/>
          <p:nvPr/>
        </p:nvGrpSpPr>
        <p:grpSpPr>
          <a:xfrm>
            <a:off x="3541076" y="1478930"/>
            <a:ext cx="2454799" cy="400110"/>
            <a:chOff x="3339482" y="2033981"/>
            <a:chExt cx="2700845" cy="41032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E5D033E-4CD6-4C25-83CB-E4BA7D6113D9}"/>
                </a:ext>
              </a:extLst>
            </p:cNvPr>
            <p:cNvSpPr/>
            <p:nvPr/>
          </p:nvSpPr>
          <p:spPr>
            <a:xfrm>
              <a:off x="3339482" y="2054083"/>
              <a:ext cx="2157276" cy="38026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0F62C87-ADFE-447E-8C4F-BBDB62673A8C}"/>
                </a:ext>
              </a:extLst>
            </p:cNvPr>
            <p:cNvSpPr txBox="1"/>
            <p:nvPr/>
          </p:nvSpPr>
          <p:spPr>
            <a:xfrm>
              <a:off x="3401033" y="2033981"/>
              <a:ext cx="2639294" cy="410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/>
                <a:t>Search Subject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0879642-29F7-48E4-96E5-0531EC4071AF}"/>
              </a:ext>
            </a:extLst>
          </p:cNvPr>
          <p:cNvSpPr txBox="1"/>
          <p:nvPr/>
        </p:nvSpPr>
        <p:spPr>
          <a:xfrm>
            <a:off x="3449288" y="928534"/>
            <a:ext cx="223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BULK Transfer  Case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45258C-3F54-4157-8C6E-305100B0164C}"/>
              </a:ext>
            </a:extLst>
          </p:cNvPr>
          <p:cNvSpPr/>
          <p:nvPr/>
        </p:nvSpPr>
        <p:spPr>
          <a:xfrm>
            <a:off x="3541076" y="2872180"/>
            <a:ext cx="5978194" cy="1318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FA0080-A244-4636-A8B1-E4684AFCF504}"/>
              </a:ext>
            </a:extLst>
          </p:cNvPr>
          <p:cNvSpPr txBox="1"/>
          <p:nvPr/>
        </p:nvSpPr>
        <p:spPr>
          <a:xfrm>
            <a:off x="3541076" y="2865366"/>
            <a:ext cx="2375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PH" sz="2000" dirty="0">
                <a:solidFill>
                  <a:srgbClr val="FF0000"/>
                </a:solidFill>
              </a:rPr>
              <a:t>Student Name LIST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4A043D-3C8C-4F70-86FB-F574F66B3E19}"/>
              </a:ext>
            </a:extLst>
          </p:cNvPr>
          <p:cNvSpPr txBox="1"/>
          <p:nvPr/>
        </p:nvSpPr>
        <p:spPr>
          <a:xfrm>
            <a:off x="3541076" y="3185806"/>
            <a:ext cx="282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PH" sz="2000" dirty="0">
                <a:solidFill>
                  <a:srgbClr val="FF0000"/>
                </a:solidFill>
              </a:rPr>
              <a:t>Previous Class Schedule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0A939A-FA1B-462B-95FA-535D486C7E85}"/>
              </a:ext>
            </a:extLst>
          </p:cNvPr>
          <p:cNvSpPr txBox="1"/>
          <p:nvPr/>
        </p:nvSpPr>
        <p:spPr>
          <a:xfrm>
            <a:off x="7815802" y="2870605"/>
            <a:ext cx="158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PH" sz="2000" dirty="0">
                <a:solidFill>
                  <a:srgbClr val="FF0000"/>
                </a:solidFill>
              </a:rPr>
              <a:t>Date | Time</a:t>
            </a:r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8453CD-73AD-4959-B515-774A6533FAAA}"/>
              </a:ext>
            </a:extLst>
          </p:cNvPr>
          <p:cNvSpPr txBox="1"/>
          <p:nvPr/>
        </p:nvSpPr>
        <p:spPr>
          <a:xfrm>
            <a:off x="5412542" y="3561172"/>
            <a:ext cx="1879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- Message Here-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59F1264-5A26-4A21-93C7-37728CF0E522}"/>
              </a:ext>
            </a:extLst>
          </p:cNvPr>
          <p:cNvSpPr txBox="1"/>
          <p:nvPr/>
        </p:nvSpPr>
        <p:spPr>
          <a:xfrm>
            <a:off x="4910666" y="6073055"/>
            <a:ext cx="2620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Send Request to Admin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85CDCE3-E992-4A89-A2A0-C0610F44609D}"/>
              </a:ext>
            </a:extLst>
          </p:cNvPr>
          <p:cNvCxnSpPr>
            <a:cxnSpLocks/>
          </p:cNvCxnSpPr>
          <p:nvPr/>
        </p:nvCxnSpPr>
        <p:spPr>
          <a:xfrm flipH="1" flipV="1">
            <a:off x="9715117" y="3531640"/>
            <a:ext cx="500483" cy="232872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2979E9D-8463-41EB-BF8E-7A3E3AD76288}"/>
              </a:ext>
            </a:extLst>
          </p:cNvPr>
          <p:cNvSpPr txBox="1"/>
          <p:nvPr/>
        </p:nvSpPr>
        <p:spPr>
          <a:xfrm>
            <a:off x="5498404" y="195707"/>
            <a:ext cx="162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Pending Case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53699BE-97CA-4D1D-9AC0-72BC84E45024}"/>
              </a:ext>
            </a:extLst>
          </p:cNvPr>
          <p:cNvSpPr txBox="1"/>
          <p:nvPr/>
        </p:nvSpPr>
        <p:spPr>
          <a:xfrm>
            <a:off x="5310630" y="1975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B7EBC7E-4BE5-4E61-8B60-C292B81B48AA}"/>
              </a:ext>
            </a:extLst>
          </p:cNvPr>
          <p:cNvGrpSpPr/>
          <p:nvPr/>
        </p:nvGrpSpPr>
        <p:grpSpPr>
          <a:xfrm>
            <a:off x="-1404" y="3473731"/>
            <a:ext cx="5290361" cy="2026059"/>
            <a:chOff x="130210" y="2702562"/>
            <a:chExt cx="5290361" cy="2026059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025F70D-3974-444E-B01C-D5A4AA20F947}"/>
                </a:ext>
              </a:extLst>
            </p:cNvPr>
            <p:cNvSpPr/>
            <p:nvPr/>
          </p:nvSpPr>
          <p:spPr>
            <a:xfrm>
              <a:off x="130210" y="2719650"/>
              <a:ext cx="5290360" cy="20089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78DF5EC-D412-4DD0-8A0F-60634D682D2B}"/>
                </a:ext>
              </a:extLst>
            </p:cNvPr>
            <p:cNvSpPr txBox="1"/>
            <p:nvPr/>
          </p:nvSpPr>
          <p:spPr>
            <a:xfrm>
              <a:off x="1711708" y="2702562"/>
              <a:ext cx="19666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2000" dirty="0">
                  <a:solidFill>
                    <a:schemeClr val="bg1"/>
                  </a:solidFill>
                </a:rPr>
                <a:t>Warning Message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B75A74D-F7D4-4013-B83A-C6EA33C809B1}"/>
                </a:ext>
              </a:extLst>
            </p:cNvPr>
            <p:cNvSpPr/>
            <p:nvPr/>
          </p:nvSpPr>
          <p:spPr>
            <a:xfrm>
              <a:off x="130210" y="3107486"/>
              <a:ext cx="5290361" cy="100077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Transfer student will no longer be viewed from your class? Are you sure?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1BF82C-B5C4-4050-907A-7E77A8A3E9E4}"/>
                </a:ext>
              </a:extLst>
            </p:cNvPr>
            <p:cNvSpPr/>
            <p:nvPr/>
          </p:nvSpPr>
          <p:spPr>
            <a:xfrm>
              <a:off x="2860620" y="4257781"/>
              <a:ext cx="1101945" cy="3723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Cancel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C7F6C4C-BE51-47FC-96CB-6D622A54565B}"/>
                </a:ext>
              </a:extLst>
            </p:cNvPr>
            <p:cNvSpPr/>
            <p:nvPr/>
          </p:nvSpPr>
          <p:spPr>
            <a:xfrm>
              <a:off x="4101724" y="4262013"/>
              <a:ext cx="1101945" cy="3723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Proceed</a:t>
              </a:r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F845697-E6DD-417B-A660-316CAB5FCB0C}"/>
              </a:ext>
            </a:extLst>
          </p:cNvPr>
          <p:cNvCxnSpPr>
            <a:cxnSpLocks/>
          </p:cNvCxnSpPr>
          <p:nvPr/>
        </p:nvCxnSpPr>
        <p:spPr>
          <a:xfrm flipH="1" flipV="1">
            <a:off x="4929148" y="4532985"/>
            <a:ext cx="2998613" cy="101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7B01E75-928F-4D8B-A123-06A5AC23221D}"/>
              </a:ext>
            </a:extLst>
          </p:cNvPr>
          <p:cNvCxnSpPr>
            <a:cxnSpLocks/>
          </p:cNvCxnSpPr>
          <p:nvPr/>
        </p:nvCxnSpPr>
        <p:spPr>
          <a:xfrm>
            <a:off x="4929148" y="5188592"/>
            <a:ext cx="1329609" cy="9291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278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1" y="203541"/>
            <a:ext cx="2022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71622"/>
              </p:ext>
            </p:extLst>
          </p:nvPr>
        </p:nvGraphicFramePr>
        <p:xfrm>
          <a:off x="3560559" y="1497010"/>
          <a:ext cx="838212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490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729642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566498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552089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548312">
                  <a:extLst>
                    <a:ext uri="{9D8B030D-6E8A-4147-A177-3AD203B41FA5}">
                      <a16:colId xmlns:a16="http://schemas.microsoft.com/office/drawing/2014/main" val="25402671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094037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5511547"/>
                    </a:ext>
                  </a:extLst>
                </a:gridCol>
                <a:gridCol w="838212">
                  <a:extLst>
                    <a:ext uri="{9D8B030D-6E8A-4147-A177-3AD203B41FA5}">
                      <a16:colId xmlns:a16="http://schemas.microsoft.com/office/drawing/2014/main" val="124149292"/>
                    </a:ext>
                  </a:extLst>
                </a:gridCol>
                <a:gridCol w="2098076">
                  <a:extLst>
                    <a:ext uri="{9D8B030D-6E8A-4147-A177-3AD203B41FA5}">
                      <a16:colId xmlns:a16="http://schemas.microsoft.com/office/drawing/2014/main" val="1776951129"/>
                    </a:ext>
                  </a:extLst>
                </a:gridCol>
              </a:tblGrid>
              <a:tr h="2906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r>
                        <a:rPr lang="en-PH" dirty="0"/>
                        <a:t>2020-0001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192683">
                <a:tc>
                  <a:txBody>
                    <a:bodyPr/>
                    <a:lstStyle/>
                    <a:p>
                      <a:r>
                        <a:rPr lang="en-PH" dirty="0"/>
                        <a:t>2020-0002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chemeClr val="accent6"/>
                          </a:solidFill>
                        </a:rPr>
                        <a:t>Dropped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r>
                        <a:rPr lang="en-PH" dirty="0"/>
                        <a:t>2020-0010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accent6"/>
                          </a:solidFill>
                        </a:rPr>
                        <a:t>Transferred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517321" y="920099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5152639" y="920099"/>
            <a:ext cx="4024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retrieved from STUDENT CASE Data</a:t>
            </a:r>
            <a:r>
              <a:rPr lang="en-PH" sz="2000" dirty="0"/>
              <a:t>}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5069274" y="1847472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Juan</a:t>
            </a:r>
            <a:r>
              <a:rPr lang="en-PH" sz="2000" dirty="0"/>
              <a:t>}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F00F742-20DB-458A-BD45-1DD25FB9F411}"/>
              </a:ext>
            </a:extLst>
          </p:cNvPr>
          <p:cNvSpPr txBox="1"/>
          <p:nvPr/>
        </p:nvSpPr>
        <p:spPr>
          <a:xfrm>
            <a:off x="5069274" y="2232600"/>
            <a:ext cx="72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Roy</a:t>
            </a:r>
            <a:r>
              <a:rPr lang="en-PH" sz="2000" dirty="0"/>
              <a:t>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995F50-C4EE-419C-81FF-73BD50D3B858}"/>
              </a:ext>
            </a:extLst>
          </p:cNvPr>
          <p:cNvSpPr txBox="1"/>
          <p:nvPr/>
        </p:nvSpPr>
        <p:spPr>
          <a:xfrm>
            <a:off x="5498404" y="195707"/>
            <a:ext cx="1621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bg1">
                    <a:lumMod val="50000"/>
                  </a:schemeClr>
                </a:solidFill>
              </a:rPr>
              <a:t>Pending Case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0FA870-02C1-4315-8451-2DAE2F02D45B}"/>
              </a:ext>
            </a:extLst>
          </p:cNvPr>
          <p:cNvSpPr txBox="1"/>
          <p:nvPr/>
        </p:nvSpPr>
        <p:spPr>
          <a:xfrm>
            <a:off x="5310630" y="1975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64991E-5408-4716-99DE-3B6674CFF2BC}"/>
              </a:ext>
            </a:extLst>
          </p:cNvPr>
          <p:cNvSpPr txBox="1"/>
          <p:nvPr/>
        </p:nvSpPr>
        <p:spPr>
          <a:xfrm>
            <a:off x="5044031" y="260845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James</a:t>
            </a:r>
            <a:r>
              <a:rPr lang="en-PH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642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DD63335-9C61-431F-B7B6-6DF41788E114}"/>
              </a:ext>
            </a:extLst>
          </p:cNvPr>
          <p:cNvSpPr txBox="1"/>
          <p:nvPr/>
        </p:nvSpPr>
        <p:spPr>
          <a:xfrm>
            <a:off x="2311342" y="2228671"/>
            <a:ext cx="7569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/>
              <a:t>TEACHER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9D475-ACEC-407B-BC12-D7F2EE747450}"/>
              </a:ext>
            </a:extLst>
          </p:cNvPr>
          <p:cNvSpPr txBox="1"/>
          <p:nvPr/>
        </p:nvSpPr>
        <p:spPr>
          <a:xfrm>
            <a:off x="3276157" y="3429000"/>
            <a:ext cx="5639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MY Student</a:t>
            </a:r>
            <a:r>
              <a:rPr lang="en-PH" sz="4400" dirty="0"/>
              <a:t> Attendance</a:t>
            </a:r>
          </a:p>
        </p:txBody>
      </p:sp>
    </p:spTree>
    <p:extLst>
      <p:ext uri="{BB962C8B-B14F-4D97-AF65-F5344CB8AC3E}">
        <p14:creationId xmlns:p14="http://schemas.microsoft.com/office/powerpoint/2010/main" val="1101246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8528169" y="46570"/>
            <a:ext cx="3146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My Student Attendance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4271474" y="1501885"/>
            <a:ext cx="2204236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Click Class Attendance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553512" y="117384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7EFCDE27-8065-4B97-8F4E-AFDFBBAD5A80}"/>
              </a:ext>
            </a:extLst>
          </p:cNvPr>
          <p:cNvSpPr/>
          <p:nvPr/>
        </p:nvSpPr>
        <p:spPr>
          <a:xfrm>
            <a:off x="2349575" y="498034"/>
            <a:ext cx="926434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Start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2277657" y="118547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Login as Teacher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8A5113-B14D-49FB-94FD-FEE3EBEE17FD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812792" y="799867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89751E-7B5B-484F-A41F-4828A1D4B3C2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3347926" y="1648689"/>
            <a:ext cx="92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3629202" y="154333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D15364B-4ED1-49D0-A8A9-9F0A285C56E7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709027" y="1648689"/>
            <a:ext cx="56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1883170" y="1525578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D8693A8-FE2C-46D8-8764-59E21A715756}"/>
              </a:ext>
            </a:extLst>
          </p:cNvPr>
          <p:cNvCxnSpPr>
            <a:cxnSpLocks/>
            <a:stCxn id="88" idx="3"/>
            <a:endCxn id="83" idx="1"/>
          </p:cNvCxnSpPr>
          <p:nvPr/>
        </p:nvCxnSpPr>
        <p:spPr>
          <a:xfrm flipV="1">
            <a:off x="6475710" y="1648688"/>
            <a:ext cx="2261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1163794" y="1507705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7FCD2134-F07D-4383-9BE1-DEA85290B1D1}"/>
              </a:ext>
            </a:extLst>
          </p:cNvPr>
          <p:cNvCxnSpPr>
            <a:cxnSpLocks/>
          </p:cNvCxnSpPr>
          <p:nvPr/>
        </p:nvCxnSpPr>
        <p:spPr>
          <a:xfrm>
            <a:off x="9614141" y="1789555"/>
            <a:ext cx="2215" cy="19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D738623-ED85-4991-99B2-FCAAB425D27F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1372298" y="641260"/>
            <a:ext cx="977277" cy="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A4FB4EE-9B19-41F6-BB13-FF4527C353BC}"/>
              </a:ext>
            </a:extLst>
          </p:cNvPr>
          <p:cNvSpPr txBox="1"/>
          <p:nvPr/>
        </p:nvSpPr>
        <p:spPr>
          <a:xfrm>
            <a:off x="2023827" y="108126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latin typeface="Agency FB" panose="020B0503020202020204" pitchFamily="34" charset="0"/>
              </a:rPr>
              <a:t>Process Flow Diagram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FE6D02-444F-4109-986B-82C1A5A81BD5}"/>
              </a:ext>
            </a:extLst>
          </p:cNvPr>
          <p:cNvSpPr/>
          <p:nvPr/>
        </p:nvSpPr>
        <p:spPr>
          <a:xfrm>
            <a:off x="6701835" y="1417855"/>
            <a:ext cx="180098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Click  MY Student Attendance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8ED6F0F-CE9C-4095-8C28-B3C96C5702D3}"/>
              </a:ext>
            </a:extLst>
          </p:cNvPr>
          <p:cNvSpPr/>
          <p:nvPr/>
        </p:nvSpPr>
        <p:spPr>
          <a:xfrm>
            <a:off x="8906071" y="1496916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Search My Class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25EDBBF-DD60-40FA-92F9-127EACE1D414}"/>
              </a:ext>
            </a:extLst>
          </p:cNvPr>
          <p:cNvCxnSpPr>
            <a:cxnSpLocks/>
            <a:stCxn id="83" idx="3"/>
            <a:endCxn id="93" idx="1"/>
          </p:cNvCxnSpPr>
          <p:nvPr/>
        </p:nvCxnSpPr>
        <p:spPr>
          <a:xfrm>
            <a:off x="8502821" y="1648688"/>
            <a:ext cx="403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E4DAAED8-B699-42C8-81DC-43D942585E88}"/>
              </a:ext>
            </a:extLst>
          </p:cNvPr>
          <p:cNvSpPr/>
          <p:nvPr/>
        </p:nvSpPr>
        <p:spPr>
          <a:xfrm>
            <a:off x="9028380" y="235716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675EC5D0-DED8-4FE2-AD5F-5A284116AC49}"/>
              </a:ext>
            </a:extLst>
          </p:cNvPr>
          <p:cNvSpPr/>
          <p:nvPr/>
        </p:nvSpPr>
        <p:spPr>
          <a:xfrm>
            <a:off x="8910502" y="1998793"/>
            <a:ext cx="1310458" cy="226226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SELECT CLASS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43D6449-52D5-4CEB-B5F3-4F9BC9D1956B}"/>
              </a:ext>
            </a:extLst>
          </p:cNvPr>
          <p:cNvCxnSpPr>
            <a:cxnSpLocks/>
            <a:stCxn id="99" idx="1"/>
            <a:endCxn id="93" idx="1"/>
          </p:cNvCxnSpPr>
          <p:nvPr/>
        </p:nvCxnSpPr>
        <p:spPr>
          <a:xfrm rot="10800000">
            <a:off x="8906072" y="1648689"/>
            <a:ext cx="122309" cy="1171691"/>
          </a:xfrm>
          <a:prstGeom prst="bentConnector3">
            <a:avLst>
              <a:gd name="adj1" fmla="val 286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527DBDA-BF03-4428-8EA4-6901DAA34CCD}"/>
              </a:ext>
            </a:extLst>
          </p:cNvPr>
          <p:cNvSpPr txBox="1"/>
          <p:nvPr/>
        </p:nvSpPr>
        <p:spPr>
          <a:xfrm>
            <a:off x="8528167" y="235716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20F478-77CB-415A-95B9-BD5C2FC5EEDF}"/>
              </a:ext>
            </a:extLst>
          </p:cNvPr>
          <p:cNvSpPr/>
          <p:nvPr/>
        </p:nvSpPr>
        <p:spPr>
          <a:xfrm>
            <a:off x="10206533" y="3469385"/>
            <a:ext cx="1973535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Present Student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D42D8A7-2EF5-4BEE-B672-C81A09367A64}"/>
              </a:ext>
            </a:extLst>
          </p:cNvPr>
          <p:cNvCxnSpPr>
            <a:cxnSpLocks/>
            <a:stCxn id="100" idx="4"/>
            <a:endCxn id="99" idx="0"/>
          </p:cNvCxnSpPr>
          <p:nvPr/>
        </p:nvCxnSpPr>
        <p:spPr>
          <a:xfrm flipH="1">
            <a:off x="9563515" y="2225019"/>
            <a:ext cx="2216" cy="13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DD6FBE9-8BAF-4831-9E47-96B95BF952C4}"/>
              </a:ext>
            </a:extLst>
          </p:cNvPr>
          <p:cNvSpPr txBox="1"/>
          <p:nvPr/>
        </p:nvSpPr>
        <p:spPr>
          <a:xfrm>
            <a:off x="9121443" y="1303360"/>
            <a:ext cx="8435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DROPDOWN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E50F674-3253-410D-AB4C-78603C533D1C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10098650" y="891953"/>
            <a:ext cx="227602" cy="5611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FFDD709-D49C-46F4-8245-1D06C0F8FA9D}"/>
              </a:ext>
            </a:extLst>
          </p:cNvPr>
          <p:cNvSpPr txBox="1"/>
          <p:nvPr/>
        </p:nvSpPr>
        <p:spPr>
          <a:xfrm>
            <a:off x="10326252" y="691898"/>
            <a:ext cx="186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All Enrolled Class under Teacher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0B78C80-F366-4450-ACC8-0F37A16169AA}"/>
              </a:ext>
            </a:extLst>
          </p:cNvPr>
          <p:cNvCxnSpPr>
            <a:cxnSpLocks/>
            <a:stCxn id="111" idx="2"/>
            <a:endCxn id="108" idx="0"/>
          </p:cNvCxnSpPr>
          <p:nvPr/>
        </p:nvCxnSpPr>
        <p:spPr>
          <a:xfrm rot="5400000">
            <a:off x="9718826" y="2960174"/>
            <a:ext cx="661721" cy="2287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286258A-D28F-4070-9656-CF0EE2AA195D}"/>
              </a:ext>
            </a:extLst>
          </p:cNvPr>
          <p:cNvSpPr txBox="1"/>
          <p:nvPr/>
        </p:nvSpPr>
        <p:spPr>
          <a:xfrm>
            <a:off x="1818639" y="5840158"/>
            <a:ext cx="1671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Lock column to disable clicking checkboxes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3F20F33-BD77-4D16-B72C-D4FF794D6845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2685568" y="6216740"/>
            <a:ext cx="1582904" cy="621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BFAE598-CAE4-4474-8597-24991CB9CAA8}"/>
              </a:ext>
            </a:extLst>
          </p:cNvPr>
          <p:cNvGrpSpPr/>
          <p:nvPr/>
        </p:nvGrpSpPr>
        <p:grpSpPr>
          <a:xfrm>
            <a:off x="52892" y="1932649"/>
            <a:ext cx="1625245" cy="1664998"/>
            <a:chOff x="134836" y="1887488"/>
            <a:chExt cx="1625245" cy="166499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6DD36E5-ABE6-4AA3-8D1E-59B6FBCAF9C2}"/>
                </a:ext>
              </a:extLst>
            </p:cNvPr>
            <p:cNvGrpSpPr/>
            <p:nvPr/>
          </p:nvGrpSpPr>
          <p:grpSpPr>
            <a:xfrm>
              <a:off x="202743" y="1945508"/>
              <a:ext cx="1417468" cy="1467560"/>
              <a:chOff x="10774532" y="5269307"/>
              <a:chExt cx="1417468" cy="146756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3214296-3B6A-4214-A6D7-BBDCF91AA89B}"/>
                  </a:ext>
                </a:extLst>
              </p:cNvPr>
              <p:cNvSpPr/>
              <p:nvPr/>
            </p:nvSpPr>
            <p:spPr>
              <a:xfrm>
                <a:off x="11559339" y="6048556"/>
                <a:ext cx="317455" cy="282105"/>
              </a:xfrm>
              <a:prstGeom prst="rect">
                <a:avLst/>
              </a:prstGeom>
              <a:solidFill>
                <a:srgbClr val="0CD5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3A17E46-9290-46A9-BCA2-435B5307C8AE}"/>
                  </a:ext>
                </a:extLst>
              </p:cNvPr>
              <p:cNvSpPr/>
              <p:nvPr/>
            </p:nvSpPr>
            <p:spPr>
              <a:xfrm>
                <a:off x="11559339" y="6454762"/>
                <a:ext cx="317455" cy="28210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9358A74-71B5-4502-AC4C-F31FCED84B4B}"/>
                  </a:ext>
                </a:extLst>
              </p:cNvPr>
              <p:cNvSpPr txBox="1"/>
              <p:nvPr/>
            </p:nvSpPr>
            <p:spPr>
              <a:xfrm>
                <a:off x="11128888" y="5269307"/>
                <a:ext cx="1063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000" b="1" dirty="0"/>
                  <a:t>- Color Legends -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724D5F-6B5B-490E-9653-A481551985F0}"/>
                  </a:ext>
                </a:extLst>
              </p:cNvPr>
              <p:cNvSpPr txBox="1"/>
              <p:nvPr/>
            </p:nvSpPr>
            <p:spPr>
              <a:xfrm>
                <a:off x="10817812" y="6084440"/>
                <a:ext cx="6912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Condition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BE25E53-E05F-48D2-94DA-1775B41902C1}"/>
                  </a:ext>
                </a:extLst>
              </p:cNvPr>
              <p:cNvSpPr txBox="1"/>
              <p:nvPr/>
            </p:nvSpPr>
            <p:spPr>
              <a:xfrm>
                <a:off x="10835446" y="6490646"/>
                <a:ext cx="7216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Command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73A91E2-1B12-4DBA-B2C8-1F0EBAC9FBB7}"/>
                  </a:ext>
                </a:extLst>
              </p:cNvPr>
              <p:cNvSpPr/>
              <p:nvPr/>
            </p:nvSpPr>
            <p:spPr>
              <a:xfrm>
                <a:off x="11559339" y="5645832"/>
                <a:ext cx="317455" cy="2821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A3302FA-9679-410E-8C7B-4BAF9C3FBD3A}"/>
                  </a:ext>
                </a:extLst>
              </p:cNvPr>
              <p:cNvSpPr txBox="1"/>
              <p:nvPr/>
            </p:nvSpPr>
            <p:spPr>
              <a:xfrm>
                <a:off x="10774532" y="5674728"/>
                <a:ext cx="7344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Input Data</a:t>
                </a:r>
              </a:p>
            </p:txBody>
          </p:sp>
        </p:grp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447ECC6-4488-460F-B67D-57C8AF825EDC}"/>
                </a:ext>
              </a:extLst>
            </p:cNvPr>
            <p:cNvSpPr/>
            <p:nvPr/>
          </p:nvSpPr>
          <p:spPr>
            <a:xfrm>
              <a:off x="134836" y="1887488"/>
              <a:ext cx="1625245" cy="1664998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208BD09A-F608-4311-BC2D-1B7AAEAFD3B5}"/>
              </a:ext>
            </a:extLst>
          </p:cNvPr>
          <p:cNvSpPr/>
          <p:nvPr/>
        </p:nvSpPr>
        <p:spPr>
          <a:xfrm>
            <a:off x="8370936" y="4434650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CHECK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7A7B81E-EE29-4B37-A9D2-C680EA2DE7F5}"/>
              </a:ext>
            </a:extLst>
          </p:cNvPr>
          <p:cNvCxnSpPr>
            <a:cxnSpLocks/>
            <a:stCxn id="99" idx="3"/>
            <a:endCxn id="111" idx="0"/>
          </p:cNvCxnSpPr>
          <p:nvPr/>
        </p:nvCxnSpPr>
        <p:spPr>
          <a:xfrm>
            <a:off x="10098649" y="2820379"/>
            <a:ext cx="1094652" cy="64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A5336A6-1119-4175-A4F1-C2FF8DC49967}"/>
              </a:ext>
            </a:extLst>
          </p:cNvPr>
          <p:cNvSpPr txBox="1"/>
          <p:nvPr/>
        </p:nvSpPr>
        <p:spPr>
          <a:xfrm>
            <a:off x="9617802" y="3507407"/>
            <a:ext cx="75533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CHECKBOX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1EA81925-32CC-4BCB-BF0E-99BDA67D17E7}"/>
              </a:ext>
            </a:extLst>
          </p:cNvPr>
          <p:cNvCxnSpPr>
            <a:cxnSpLocks/>
            <a:stCxn id="108" idx="3"/>
            <a:endCxn id="123" idx="0"/>
          </p:cNvCxnSpPr>
          <p:nvPr/>
        </p:nvCxnSpPr>
        <p:spPr>
          <a:xfrm>
            <a:off x="9441205" y="4897867"/>
            <a:ext cx="1385268" cy="549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A63D84-7B8C-402A-9CAB-A2B10447416A}"/>
              </a:ext>
            </a:extLst>
          </p:cNvPr>
          <p:cNvSpPr/>
          <p:nvPr/>
        </p:nvSpPr>
        <p:spPr>
          <a:xfrm>
            <a:off x="9839705" y="5447865"/>
            <a:ext cx="1973535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TALLY TOTAL PRESENT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FDD95FD-BD2F-4E16-98C1-6B0D68BE8416}"/>
              </a:ext>
            </a:extLst>
          </p:cNvPr>
          <p:cNvSpPr/>
          <p:nvPr/>
        </p:nvSpPr>
        <p:spPr>
          <a:xfrm>
            <a:off x="6397401" y="5447865"/>
            <a:ext cx="1973535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TALLY TOTAL ABSENT</a:t>
            </a: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53F428A-17DE-47AD-B5A6-1EC8FDB3AB5F}"/>
              </a:ext>
            </a:extLst>
          </p:cNvPr>
          <p:cNvCxnSpPr>
            <a:cxnSpLocks/>
            <a:stCxn id="108" idx="1"/>
            <a:endCxn id="124" idx="0"/>
          </p:cNvCxnSpPr>
          <p:nvPr/>
        </p:nvCxnSpPr>
        <p:spPr>
          <a:xfrm rot="10800000" flipV="1">
            <a:off x="7384170" y="4897867"/>
            <a:ext cx="986767" cy="549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9544DBC-A4D4-4FE6-9F0A-F4308E76E795}"/>
              </a:ext>
            </a:extLst>
          </p:cNvPr>
          <p:cNvSpPr/>
          <p:nvPr/>
        </p:nvSpPr>
        <p:spPr>
          <a:xfrm>
            <a:off x="5850384" y="3469385"/>
            <a:ext cx="2442423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ALL Present Student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7CBE0264-3135-4C76-A0FD-F415D2F917FE}"/>
              </a:ext>
            </a:extLst>
          </p:cNvPr>
          <p:cNvCxnSpPr>
            <a:cxnSpLocks/>
            <a:stCxn id="99" idx="3"/>
            <a:endCxn id="128" idx="0"/>
          </p:cNvCxnSpPr>
          <p:nvPr/>
        </p:nvCxnSpPr>
        <p:spPr>
          <a:xfrm flipH="1">
            <a:off x="7071596" y="2820379"/>
            <a:ext cx="3027053" cy="649006"/>
          </a:xfrm>
          <a:prstGeom prst="bentConnector4">
            <a:avLst>
              <a:gd name="adj1" fmla="val -28375"/>
              <a:gd name="adj2" fmla="val 8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Decision 134">
            <a:extLst>
              <a:ext uri="{FF2B5EF4-FFF2-40B4-BE49-F238E27FC236}">
                <a16:creationId xmlns:a16="http://schemas.microsoft.com/office/drawing/2014/main" id="{EED3007B-DD97-43B4-AF9E-7413DA6AF24A}"/>
              </a:ext>
            </a:extLst>
          </p:cNvPr>
          <p:cNvSpPr/>
          <p:nvPr/>
        </p:nvSpPr>
        <p:spPr>
          <a:xfrm>
            <a:off x="3067182" y="4638559"/>
            <a:ext cx="1295961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FINSH CHECKING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FBB2FF24-2598-4283-AD49-C49033837B7A}"/>
              </a:ext>
            </a:extLst>
          </p:cNvPr>
          <p:cNvCxnSpPr>
            <a:cxnSpLocks/>
            <a:stCxn id="128" idx="2"/>
            <a:endCxn id="135" idx="0"/>
          </p:cNvCxnSpPr>
          <p:nvPr/>
        </p:nvCxnSpPr>
        <p:spPr>
          <a:xfrm rot="5400000">
            <a:off x="4960565" y="2527528"/>
            <a:ext cx="865630" cy="33564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6E25AA11-ADF7-49BE-8AEC-598780C55757}"/>
              </a:ext>
            </a:extLst>
          </p:cNvPr>
          <p:cNvCxnSpPr>
            <a:cxnSpLocks/>
            <a:stCxn id="124" idx="2"/>
            <a:endCxn id="135" idx="0"/>
          </p:cNvCxnSpPr>
          <p:nvPr/>
        </p:nvCxnSpPr>
        <p:spPr>
          <a:xfrm rot="5400000" flipH="1">
            <a:off x="4993241" y="3360481"/>
            <a:ext cx="1112850" cy="3669006"/>
          </a:xfrm>
          <a:prstGeom prst="bentConnector5">
            <a:avLst>
              <a:gd name="adj1" fmla="val -20542"/>
              <a:gd name="adj2" fmla="val 54617"/>
              <a:gd name="adj3" fmla="val 137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C55A7221-8FCF-4ED9-A597-6C65EC4A2A11}"/>
              </a:ext>
            </a:extLst>
          </p:cNvPr>
          <p:cNvCxnSpPr>
            <a:cxnSpLocks/>
            <a:stCxn id="123" idx="2"/>
            <a:endCxn id="135" idx="0"/>
          </p:cNvCxnSpPr>
          <p:nvPr/>
        </p:nvCxnSpPr>
        <p:spPr>
          <a:xfrm rot="5400000" flipH="1">
            <a:off x="6714393" y="1639329"/>
            <a:ext cx="1112850" cy="7111310"/>
          </a:xfrm>
          <a:prstGeom prst="bentConnector5">
            <a:avLst>
              <a:gd name="adj1" fmla="val -20542"/>
              <a:gd name="adj2" fmla="val 76601"/>
              <a:gd name="adj3" fmla="val 137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2CB116-CB45-4B00-9544-79EA405D5799}"/>
              </a:ext>
            </a:extLst>
          </p:cNvPr>
          <p:cNvSpPr txBox="1"/>
          <p:nvPr/>
        </p:nvSpPr>
        <p:spPr>
          <a:xfrm>
            <a:off x="5024424" y="3493078"/>
            <a:ext cx="100700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CHECK BUTTON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644D923-6101-469C-A5A7-F7C0823E9772}"/>
              </a:ext>
            </a:extLst>
          </p:cNvPr>
          <p:cNvSpPr/>
          <p:nvPr/>
        </p:nvSpPr>
        <p:spPr>
          <a:xfrm>
            <a:off x="4268472" y="6127079"/>
            <a:ext cx="1295962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LOCK COLUMN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9835657F-CE58-4479-B38A-760F9C9CE94E}"/>
              </a:ext>
            </a:extLst>
          </p:cNvPr>
          <p:cNvCxnSpPr>
            <a:cxnSpLocks/>
            <a:stCxn id="135" idx="3"/>
            <a:endCxn id="158" idx="0"/>
          </p:cNvCxnSpPr>
          <p:nvPr/>
        </p:nvCxnSpPr>
        <p:spPr>
          <a:xfrm>
            <a:off x="4363143" y="5101776"/>
            <a:ext cx="553310" cy="1025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421B1B8-DFC6-4708-B298-A26038C6840A}"/>
              </a:ext>
            </a:extLst>
          </p:cNvPr>
          <p:cNvSpPr txBox="1"/>
          <p:nvPr/>
        </p:nvSpPr>
        <p:spPr>
          <a:xfrm>
            <a:off x="4457814" y="4977947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F2B68B3-7C1C-4624-8163-0A1925DE3CAE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2151508" y="5101776"/>
            <a:ext cx="91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6EBE09A-9BED-4B96-AB4D-F97D082F407B}"/>
              </a:ext>
            </a:extLst>
          </p:cNvPr>
          <p:cNvSpPr/>
          <p:nvPr/>
        </p:nvSpPr>
        <p:spPr>
          <a:xfrm>
            <a:off x="670560" y="4962530"/>
            <a:ext cx="1479260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Review Attendance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8A6EAA-5E3E-4740-9D8F-E082F3313616}"/>
              </a:ext>
            </a:extLst>
          </p:cNvPr>
          <p:cNvSpPr txBox="1"/>
          <p:nvPr/>
        </p:nvSpPr>
        <p:spPr>
          <a:xfrm>
            <a:off x="10465477" y="268644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7CB8BFE-E11E-4985-8C13-7A502B84A627}"/>
              </a:ext>
            </a:extLst>
          </p:cNvPr>
          <p:cNvSpPr txBox="1"/>
          <p:nvPr/>
        </p:nvSpPr>
        <p:spPr>
          <a:xfrm>
            <a:off x="2419201" y="4977946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039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BEAC8A0-6A6C-49F2-A2FE-1FC073278EBD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C6A1AF-9F36-4DB7-A294-C5B741A29C55}"/>
              </a:ext>
            </a:extLst>
          </p:cNvPr>
          <p:cNvSpPr txBox="1"/>
          <p:nvPr/>
        </p:nvSpPr>
        <p:spPr>
          <a:xfrm>
            <a:off x="781701" y="1013715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Details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F14C4C-AC94-43C3-9ECB-96DD9E9ED12A}"/>
              </a:ext>
            </a:extLst>
          </p:cNvPr>
          <p:cNvGrpSpPr/>
          <p:nvPr/>
        </p:nvGrpSpPr>
        <p:grpSpPr>
          <a:xfrm>
            <a:off x="623263" y="1120154"/>
            <a:ext cx="158438" cy="187231"/>
            <a:chOff x="4268680" y="1970843"/>
            <a:chExt cx="915879" cy="161425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ACF290-2E0F-4DDC-8BB1-D353581013E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BD9E7B-3206-41C3-BC09-4B359B8C2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CEBF23A-34ED-4E9A-A9B3-28569D73C03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4B7193D-9000-4BC4-99A2-18673E44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C754118E-60B8-4314-B718-FF39802480FF}"/>
              </a:ext>
            </a:extLst>
          </p:cNvPr>
          <p:cNvSpPr/>
          <p:nvPr/>
        </p:nvSpPr>
        <p:spPr>
          <a:xfrm>
            <a:off x="3601840" y="887817"/>
            <a:ext cx="215727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91B26D-0AB5-4DA9-AEB7-71EB7DDBA2C9}"/>
              </a:ext>
            </a:extLst>
          </p:cNvPr>
          <p:cNvSpPr txBox="1"/>
          <p:nvPr/>
        </p:nvSpPr>
        <p:spPr>
          <a:xfrm>
            <a:off x="3903043" y="893835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A</a:t>
            </a:r>
            <a:r>
              <a:rPr lang="en-PH" sz="2000" dirty="0"/>
              <a:t>}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39BA15-5224-415B-94D1-FE2F52B0D52D}"/>
              </a:ext>
            </a:extLst>
          </p:cNvPr>
          <p:cNvSpPr txBox="1"/>
          <p:nvPr/>
        </p:nvSpPr>
        <p:spPr>
          <a:xfrm>
            <a:off x="5852168" y="886362"/>
            <a:ext cx="17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Search By Class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517320" y="203541"/>
            <a:ext cx="2705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A00067-014B-490F-99C3-9CEEF5BDFA6F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E0ED5CC-6792-42C6-A83B-64F2D85B8065}"/>
              </a:ext>
            </a:extLst>
          </p:cNvPr>
          <p:cNvGrpSpPr/>
          <p:nvPr/>
        </p:nvGrpSpPr>
        <p:grpSpPr>
          <a:xfrm rot="5400000"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47E0D0-2862-46A5-B8C7-C39095128B09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B5C18E-39A6-4383-99D2-855016B97A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90A3B0-5B68-4F73-9056-059136F7C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4D18DA-C99F-4954-A29C-9B1639982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D9C747C6-22D2-499B-BBE1-9A78FBFB8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06004"/>
              </p:ext>
            </p:extLst>
          </p:nvPr>
        </p:nvGraphicFramePr>
        <p:xfrm>
          <a:off x="3278785" y="2468807"/>
          <a:ext cx="720255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029">
                  <a:extLst>
                    <a:ext uri="{9D8B030D-6E8A-4147-A177-3AD203B41FA5}">
                      <a16:colId xmlns:a16="http://schemas.microsoft.com/office/drawing/2014/main" val="1671857915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370173619"/>
                    </a:ext>
                  </a:extLst>
                </a:gridCol>
                <a:gridCol w="985422">
                  <a:extLst>
                    <a:ext uri="{9D8B030D-6E8A-4147-A177-3AD203B41FA5}">
                      <a16:colId xmlns:a16="http://schemas.microsoft.com/office/drawing/2014/main" val="1989606728"/>
                    </a:ext>
                  </a:extLst>
                </a:gridCol>
                <a:gridCol w="887767">
                  <a:extLst>
                    <a:ext uri="{9D8B030D-6E8A-4147-A177-3AD203B41FA5}">
                      <a16:colId xmlns:a16="http://schemas.microsoft.com/office/drawing/2014/main" val="4211432261"/>
                    </a:ext>
                  </a:extLst>
                </a:gridCol>
                <a:gridCol w="1001031">
                  <a:extLst>
                    <a:ext uri="{9D8B030D-6E8A-4147-A177-3AD203B41FA5}">
                      <a16:colId xmlns:a16="http://schemas.microsoft.com/office/drawing/2014/main" val="98480984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205511547"/>
                    </a:ext>
                  </a:extLst>
                </a:gridCol>
                <a:gridCol w="1017302">
                  <a:extLst>
                    <a:ext uri="{9D8B030D-6E8A-4147-A177-3AD203B41FA5}">
                      <a16:colId xmlns:a16="http://schemas.microsoft.com/office/drawing/2014/main" val="124149292"/>
                    </a:ext>
                  </a:extLst>
                </a:gridCol>
              </a:tblGrid>
              <a:tr h="2906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Stud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1/2/12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PH" dirty="0"/>
                        <a:t>/3/12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PH" dirty="0"/>
                        <a:t>/4/12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Absent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9293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274790"/>
                  </a:ext>
                </a:extLst>
              </a:tr>
              <a:tr h="192683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5749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839273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52961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821266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01887"/>
                  </a:ext>
                </a:extLst>
              </a:tr>
              <a:tr h="29066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1865"/>
                  </a:ext>
                </a:extLst>
              </a:tr>
            </a:tbl>
          </a:graphicData>
        </a:graphic>
      </p:graphicFrame>
      <p:sp>
        <p:nvSpPr>
          <p:cNvPr id="93" name="Action Button: Go Back or Previous 9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745F6F-2E28-46BD-87D3-821F30A74D04}"/>
              </a:ext>
            </a:extLst>
          </p:cNvPr>
          <p:cNvSpPr/>
          <p:nvPr/>
        </p:nvSpPr>
        <p:spPr>
          <a:xfrm rot="16200000">
            <a:off x="5389058" y="891077"/>
            <a:ext cx="360742" cy="37937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62E58-8CB5-402E-8432-2692C845CF2D}"/>
              </a:ext>
            </a:extLst>
          </p:cNvPr>
          <p:cNvSpPr txBox="1"/>
          <p:nvPr/>
        </p:nvSpPr>
        <p:spPr>
          <a:xfrm>
            <a:off x="7511524" y="900392"/>
            <a:ext cx="783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(Ajax)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D07AC0-F614-4E0C-AFCF-4C60A63BAA01}"/>
              </a:ext>
            </a:extLst>
          </p:cNvPr>
          <p:cNvSpPr txBox="1"/>
          <p:nvPr/>
        </p:nvSpPr>
        <p:spPr>
          <a:xfrm>
            <a:off x="3607748" y="1891896"/>
            <a:ext cx="1474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Class Table</a:t>
            </a:r>
            <a:r>
              <a:rPr lang="en-PH" sz="2000" dirty="0"/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DA3AEB-CDAC-44AA-9C31-01C8413B1D29}"/>
              </a:ext>
            </a:extLst>
          </p:cNvPr>
          <p:cNvSpPr txBox="1"/>
          <p:nvPr/>
        </p:nvSpPr>
        <p:spPr>
          <a:xfrm>
            <a:off x="3599786" y="1547108"/>
            <a:ext cx="2979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retrieved from Class Data</a:t>
            </a:r>
            <a:r>
              <a:rPr lang="en-PH" sz="2000" dirty="0"/>
              <a:t>}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421036-5C74-4D83-AF9C-37D09048DD52}"/>
              </a:ext>
            </a:extLst>
          </p:cNvPr>
          <p:cNvCxnSpPr>
            <a:cxnSpLocks/>
          </p:cNvCxnSpPr>
          <p:nvPr/>
        </p:nvCxnSpPr>
        <p:spPr>
          <a:xfrm flipV="1">
            <a:off x="8133845" y="1808062"/>
            <a:ext cx="857407" cy="113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3642A39-577E-4A35-A61F-2A28D388F102}"/>
              </a:ext>
            </a:extLst>
          </p:cNvPr>
          <p:cNvSpPr txBox="1"/>
          <p:nvPr/>
        </p:nvSpPr>
        <p:spPr>
          <a:xfrm>
            <a:off x="4609834" y="2794284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Juan</a:t>
            </a:r>
            <a:r>
              <a:rPr lang="en-PH" sz="2000" dirty="0"/>
              <a:t>}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7A47DD-046A-48C4-96D7-FA0E351067F7}"/>
              </a:ext>
            </a:extLst>
          </p:cNvPr>
          <p:cNvSpPr txBox="1"/>
          <p:nvPr/>
        </p:nvSpPr>
        <p:spPr>
          <a:xfrm>
            <a:off x="8214549" y="1083270"/>
            <a:ext cx="252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Checkbox attendance per student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05E95B2-F198-4A8F-8CE6-84F8E1DD5226}"/>
              </a:ext>
            </a:extLst>
          </p:cNvPr>
          <p:cNvSpPr txBox="1"/>
          <p:nvPr/>
        </p:nvSpPr>
        <p:spPr>
          <a:xfrm>
            <a:off x="781701" y="1456858"/>
            <a:ext cx="229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Case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C9E80B-FBB9-4067-BA65-6A581D11D4BC}"/>
              </a:ext>
            </a:extLst>
          </p:cNvPr>
          <p:cNvGrpSpPr/>
          <p:nvPr/>
        </p:nvGrpSpPr>
        <p:grpSpPr>
          <a:xfrm>
            <a:off x="623263" y="1563297"/>
            <a:ext cx="158438" cy="187231"/>
            <a:chOff x="4268680" y="1970843"/>
            <a:chExt cx="915879" cy="1614256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F5D324-A94E-4F7A-8F7E-BF6AAFE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A984F-4EE1-4D32-BA96-3B3ED455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8278E7-2E21-4BEA-B5C5-42EF4F492D7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815BAC-9310-4C9D-B8D6-81C8BA278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381E22-C54B-41B5-AB48-40DD02892705}"/>
              </a:ext>
            </a:extLst>
          </p:cNvPr>
          <p:cNvSpPr/>
          <p:nvPr/>
        </p:nvSpPr>
        <p:spPr>
          <a:xfrm>
            <a:off x="7895624" y="2966435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86121F-B7C8-4EC5-AC99-ED05A186ADB4}"/>
              </a:ext>
            </a:extLst>
          </p:cNvPr>
          <p:cNvSpPr/>
          <p:nvPr/>
        </p:nvSpPr>
        <p:spPr>
          <a:xfrm>
            <a:off x="7895624" y="332583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5306D05-983D-4F05-AA69-B43C5E814310}"/>
              </a:ext>
            </a:extLst>
          </p:cNvPr>
          <p:cNvSpPr/>
          <p:nvPr/>
        </p:nvSpPr>
        <p:spPr>
          <a:xfrm>
            <a:off x="7895624" y="368523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3BF700-B158-4366-A1C0-21A3274A677E}"/>
              </a:ext>
            </a:extLst>
          </p:cNvPr>
          <p:cNvSpPr/>
          <p:nvPr/>
        </p:nvSpPr>
        <p:spPr>
          <a:xfrm>
            <a:off x="7895624" y="4044629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030CDC6-9807-44CE-A14E-6D92E8CB8C56}"/>
              </a:ext>
            </a:extLst>
          </p:cNvPr>
          <p:cNvSpPr/>
          <p:nvPr/>
        </p:nvSpPr>
        <p:spPr>
          <a:xfrm>
            <a:off x="7895624" y="4360360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6824A9-8D96-41AE-B64B-D03B4A4CB6B4}"/>
              </a:ext>
            </a:extLst>
          </p:cNvPr>
          <p:cNvSpPr/>
          <p:nvPr/>
        </p:nvSpPr>
        <p:spPr>
          <a:xfrm>
            <a:off x="7895624" y="4719758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EC2FED-987E-4D3F-862D-88B71CC71A8F}"/>
              </a:ext>
            </a:extLst>
          </p:cNvPr>
          <p:cNvSpPr/>
          <p:nvPr/>
        </p:nvSpPr>
        <p:spPr>
          <a:xfrm>
            <a:off x="7895624" y="5079156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11F894-ECC7-4156-9C78-FF6D21F063B2}"/>
              </a:ext>
            </a:extLst>
          </p:cNvPr>
          <p:cNvSpPr txBox="1"/>
          <p:nvPr/>
        </p:nvSpPr>
        <p:spPr>
          <a:xfrm>
            <a:off x="7092960" y="6494063"/>
            <a:ext cx="254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BULK ACTION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E7D5133-649C-43B1-9A76-2A13D52AD5F2}"/>
              </a:ext>
            </a:extLst>
          </p:cNvPr>
          <p:cNvSpPr/>
          <p:nvPr/>
        </p:nvSpPr>
        <p:spPr>
          <a:xfrm>
            <a:off x="9020720" y="5865502"/>
            <a:ext cx="1430338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Check All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00F742-20DB-458A-BD45-1DD25FB9F411}"/>
              </a:ext>
            </a:extLst>
          </p:cNvPr>
          <p:cNvSpPr txBox="1"/>
          <p:nvPr/>
        </p:nvSpPr>
        <p:spPr>
          <a:xfrm>
            <a:off x="4655100" y="3175285"/>
            <a:ext cx="72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Roy</a:t>
            </a:r>
            <a:r>
              <a:rPr lang="en-PH" sz="2000" dirty="0"/>
              <a:t>}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6AF493D-0347-47B9-8659-0515D510E1CC}"/>
              </a:ext>
            </a:extLst>
          </p:cNvPr>
          <p:cNvSpPr txBox="1"/>
          <p:nvPr/>
        </p:nvSpPr>
        <p:spPr>
          <a:xfrm>
            <a:off x="300827" y="1951699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EE6FD28-416A-4ED0-A5B8-23DFDBF24051}"/>
              </a:ext>
            </a:extLst>
          </p:cNvPr>
          <p:cNvGrpSpPr/>
          <p:nvPr/>
        </p:nvGrpSpPr>
        <p:grpSpPr>
          <a:xfrm rot="5400000">
            <a:off x="2672989" y="2019587"/>
            <a:ext cx="242425" cy="280743"/>
            <a:chOff x="4268680" y="1970843"/>
            <a:chExt cx="915879" cy="1614256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059BC2C-FDEA-4E4B-B479-6FE0E62F5C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1B6B701-96A1-4B25-8AEB-86A29129F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281614-65D9-4E8D-8A17-C9F53519B2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797267-0215-41A0-90D9-7B82FA4B2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69DC879-0ADC-41E1-89F5-A85F974E76AF}"/>
              </a:ext>
            </a:extLst>
          </p:cNvPr>
          <p:cNvSpPr txBox="1"/>
          <p:nvPr/>
        </p:nvSpPr>
        <p:spPr>
          <a:xfrm>
            <a:off x="788226" y="2404594"/>
            <a:ext cx="2025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Student Attendance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48E49C-217D-421F-B803-11F3DDC8C0BD}"/>
              </a:ext>
            </a:extLst>
          </p:cNvPr>
          <p:cNvGrpSpPr/>
          <p:nvPr/>
        </p:nvGrpSpPr>
        <p:grpSpPr>
          <a:xfrm>
            <a:off x="574119" y="2511033"/>
            <a:ext cx="158438" cy="187231"/>
            <a:chOff x="4268680" y="1970843"/>
            <a:chExt cx="915879" cy="161425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FE39934-260E-4BBB-9484-0C20FBEC962A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2AE2B86-099B-41E1-80B0-CD2E5DA72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BC17398-4E48-4B90-B5F6-4E05BAE823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FC58926-4B1C-4057-B22C-78896D975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2E5DFB6-FC83-46E7-9A39-35B6B176DAE0}"/>
              </a:ext>
            </a:extLst>
          </p:cNvPr>
          <p:cNvCxnSpPr>
            <a:cxnSpLocks/>
            <a:stCxn id="119" idx="0"/>
            <a:endCxn id="120" idx="1"/>
          </p:cNvCxnSpPr>
          <p:nvPr/>
        </p:nvCxnSpPr>
        <p:spPr>
          <a:xfrm flipV="1">
            <a:off x="8367456" y="6055632"/>
            <a:ext cx="653264" cy="43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D434B03-0587-46DD-9602-0EC6898B4F5A}"/>
              </a:ext>
            </a:extLst>
          </p:cNvPr>
          <p:cNvSpPr txBox="1"/>
          <p:nvPr/>
        </p:nvSpPr>
        <p:spPr>
          <a:xfrm>
            <a:off x="9163109" y="287408"/>
            <a:ext cx="2575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MY Class Schedule Info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70DC02D-9AB5-4448-B30F-FCDA198A49F1}"/>
              </a:ext>
            </a:extLst>
          </p:cNvPr>
          <p:cNvSpPr txBox="1"/>
          <p:nvPr/>
        </p:nvSpPr>
        <p:spPr>
          <a:xfrm>
            <a:off x="4655808" y="3539978"/>
            <a:ext cx="675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Joy</a:t>
            </a:r>
            <a:r>
              <a:rPr lang="en-PH" sz="2000" dirty="0"/>
              <a:t>}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EB82668-2154-4F2C-97A3-DB1511609B24}"/>
              </a:ext>
            </a:extLst>
          </p:cNvPr>
          <p:cNvSpPr txBox="1"/>
          <p:nvPr/>
        </p:nvSpPr>
        <p:spPr>
          <a:xfrm>
            <a:off x="4565067" y="3914043"/>
            <a:ext cx="91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Laura</a:t>
            </a:r>
            <a:r>
              <a:rPr lang="en-PH" sz="2000" dirty="0"/>
              <a:t>}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7BC612B-16C0-476E-8A41-71ECC417EC9B}"/>
              </a:ext>
            </a:extLst>
          </p:cNvPr>
          <p:cNvSpPr txBox="1"/>
          <p:nvPr/>
        </p:nvSpPr>
        <p:spPr>
          <a:xfrm>
            <a:off x="4609834" y="4266133"/>
            <a:ext cx="79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May</a:t>
            </a:r>
            <a:r>
              <a:rPr lang="en-PH" sz="2000" dirty="0"/>
              <a:t>}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7C7AD32-6C97-4589-9091-166B57A72610}"/>
              </a:ext>
            </a:extLst>
          </p:cNvPr>
          <p:cNvSpPr txBox="1"/>
          <p:nvPr/>
        </p:nvSpPr>
        <p:spPr>
          <a:xfrm>
            <a:off x="4521223" y="4655705"/>
            <a:ext cx="109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Tammy</a:t>
            </a:r>
            <a:r>
              <a:rPr lang="en-PH" sz="2000" dirty="0"/>
              <a:t>}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9CA9885-A8E8-459C-8667-CED89AA57016}"/>
              </a:ext>
            </a:extLst>
          </p:cNvPr>
          <p:cNvSpPr txBox="1"/>
          <p:nvPr/>
        </p:nvSpPr>
        <p:spPr>
          <a:xfrm>
            <a:off x="4532291" y="5003725"/>
            <a:ext cx="1001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/>
              <a:t>{</a:t>
            </a:r>
            <a:r>
              <a:rPr lang="en-PH" sz="2000" dirty="0">
                <a:solidFill>
                  <a:srgbClr val="FF0000"/>
                </a:solidFill>
              </a:rPr>
              <a:t>Lovely</a:t>
            </a:r>
            <a:r>
              <a:rPr lang="en-PH" sz="2000" dirty="0"/>
              <a:t>}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E99F1CD-4434-4E33-8292-7077680EC990}"/>
              </a:ext>
            </a:extLst>
          </p:cNvPr>
          <p:cNvSpPr txBox="1"/>
          <p:nvPr/>
        </p:nvSpPr>
        <p:spPr>
          <a:xfrm>
            <a:off x="9859562" y="1927044"/>
            <a:ext cx="918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rgbClr val="00B050"/>
                </a:solidFill>
              </a:rPr>
              <a:t>TOTAL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BE85285-D428-425B-A0CF-6CB9002CBD97}"/>
              </a:ext>
            </a:extLst>
          </p:cNvPr>
          <p:cNvCxnSpPr>
            <a:cxnSpLocks/>
            <a:stCxn id="196" idx="1"/>
          </p:cNvCxnSpPr>
          <p:nvPr/>
        </p:nvCxnSpPr>
        <p:spPr>
          <a:xfrm flipH="1">
            <a:off x="9399472" y="2127099"/>
            <a:ext cx="460090" cy="31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D026F94F-6152-46FE-A999-DB2A87AFCA77}"/>
              </a:ext>
            </a:extLst>
          </p:cNvPr>
          <p:cNvCxnSpPr>
            <a:cxnSpLocks/>
          </p:cNvCxnSpPr>
          <p:nvPr/>
        </p:nvCxnSpPr>
        <p:spPr>
          <a:xfrm>
            <a:off x="10236517" y="2256453"/>
            <a:ext cx="0" cy="21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744A8C0-AE41-48D1-8EC6-BAC4FE054BB5}"/>
              </a:ext>
            </a:extLst>
          </p:cNvPr>
          <p:cNvSpPr txBox="1"/>
          <p:nvPr/>
        </p:nvSpPr>
        <p:spPr>
          <a:xfrm>
            <a:off x="4332967" y="5916476"/>
            <a:ext cx="25439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i="1" dirty="0">
                <a:solidFill>
                  <a:schemeClr val="accent1">
                    <a:lumMod val="75000"/>
                  </a:schemeClr>
                </a:solidFill>
              </a:rPr>
              <a:t>Note: </a:t>
            </a:r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This Date Attendance</a:t>
            </a:r>
          </a:p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Section will only appear </a:t>
            </a:r>
          </a:p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on class day</a:t>
            </a:r>
          </a:p>
        </p:txBody>
      </p:sp>
      <p:sp>
        <p:nvSpPr>
          <p:cNvPr id="215" name="Callout: Bent Line 214">
            <a:extLst>
              <a:ext uri="{FF2B5EF4-FFF2-40B4-BE49-F238E27FC236}">
                <a16:creationId xmlns:a16="http://schemas.microsoft.com/office/drawing/2014/main" id="{7F50F719-B27A-4B8A-883D-25CF054455F8}"/>
              </a:ext>
            </a:extLst>
          </p:cNvPr>
          <p:cNvSpPr/>
          <p:nvPr/>
        </p:nvSpPr>
        <p:spPr>
          <a:xfrm>
            <a:off x="6650949" y="2511032"/>
            <a:ext cx="836455" cy="3209249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B9B9707-D21E-47B8-AA9D-561B82A8EE6F}"/>
              </a:ext>
            </a:extLst>
          </p:cNvPr>
          <p:cNvSpPr/>
          <p:nvPr/>
        </p:nvSpPr>
        <p:spPr>
          <a:xfrm>
            <a:off x="5689604" y="2174592"/>
            <a:ext cx="908842" cy="2431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bg1"/>
                </a:solidFill>
              </a:rPr>
              <a:t>UnLock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46F83A-B8AA-478F-8B91-7711E5A5401B}"/>
              </a:ext>
            </a:extLst>
          </p:cNvPr>
          <p:cNvSpPr/>
          <p:nvPr/>
        </p:nvSpPr>
        <p:spPr>
          <a:xfrm>
            <a:off x="7569432" y="2184752"/>
            <a:ext cx="857406" cy="21984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FF920B3-7C30-4B28-9F01-20235F00FB15}"/>
              </a:ext>
            </a:extLst>
          </p:cNvPr>
          <p:cNvSpPr/>
          <p:nvPr/>
        </p:nvSpPr>
        <p:spPr>
          <a:xfrm>
            <a:off x="6636267" y="2175591"/>
            <a:ext cx="875257" cy="2523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bg1"/>
                </a:solidFill>
              </a:rPr>
              <a:t>UnLock</a:t>
            </a:r>
            <a:endParaRPr lang="en-PH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58902-F9EE-4251-B477-527F6F1AF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36" y="2871522"/>
            <a:ext cx="369410" cy="276426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5CC4C3B-83A3-4EC5-8B7A-A1B4EE1E6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36" y="3226623"/>
            <a:ext cx="369410" cy="276426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0E29CB58-60DD-4334-BA63-3A000AC80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36" y="3581724"/>
            <a:ext cx="369410" cy="276426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B8FAFDB9-7BAA-48A1-8D7E-BACE3734F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36" y="3936825"/>
            <a:ext cx="369410" cy="276426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33F02061-E99E-4D67-827A-25D6C4ECE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36" y="4647027"/>
            <a:ext cx="369410" cy="27642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6ECEFD96-6081-4216-A3C0-7A77CD26A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36" y="5002128"/>
            <a:ext cx="369410" cy="27642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C91A94A-A31F-4FBB-9E89-D4C3871C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82" y="2871522"/>
            <a:ext cx="369410" cy="276426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F542ABB8-9B9F-4755-A384-EC6907F72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82" y="3221220"/>
            <a:ext cx="369410" cy="276426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1D396131-F236-495B-AC38-9EBDD152C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82" y="3920616"/>
            <a:ext cx="369410" cy="276426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16E8F0B-1D00-4A43-89CA-A0C6E3265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82" y="4270314"/>
            <a:ext cx="369410" cy="276426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FADB6BFF-4064-48A1-B5BB-7CDFC5265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82" y="4620012"/>
            <a:ext cx="369410" cy="276426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50CCBB05-E735-498D-B0C4-CE56E73D1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682" y="4969710"/>
            <a:ext cx="369410" cy="276426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BA689E9-50FE-49E1-8760-63B96C381165}"/>
              </a:ext>
            </a:extLst>
          </p:cNvPr>
          <p:cNvCxnSpPr>
            <a:cxnSpLocks/>
          </p:cNvCxnSpPr>
          <p:nvPr/>
        </p:nvCxnSpPr>
        <p:spPr>
          <a:xfrm flipV="1">
            <a:off x="7801433" y="674289"/>
            <a:ext cx="18035" cy="145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1444DA67-598A-41A0-80E9-1BF94989ABC3}"/>
              </a:ext>
            </a:extLst>
          </p:cNvPr>
          <p:cNvSpPr txBox="1"/>
          <p:nvPr/>
        </p:nvSpPr>
        <p:spPr>
          <a:xfrm>
            <a:off x="6628863" y="323765"/>
            <a:ext cx="24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i="1" dirty="0">
                <a:solidFill>
                  <a:schemeClr val="accent1">
                    <a:lumMod val="75000"/>
                  </a:schemeClr>
                </a:solidFill>
              </a:rPr>
              <a:t>Note: </a:t>
            </a:r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Click to lock column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A015F6B-56FF-4780-8B89-082904A14FE7}"/>
              </a:ext>
            </a:extLst>
          </p:cNvPr>
          <p:cNvCxnSpPr>
            <a:cxnSpLocks/>
          </p:cNvCxnSpPr>
          <p:nvPr/>
        </p:nvCxnSpPr>
        <p:spPr>
          <a:xfrm>
            <a:off x="6876869" y="5455424"/>
            <a:ext cx="21483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7C0F0E0-F908-47B2-B0D5-798672E36157}"/>
              </a:ext>
            </a:extLst>
          </p:cNvPr>
          <p:cNvSpPr txBox="1"/>
          <p:nvPr/>
        </p:nvSpPr>
        <p:spPr>
          <a:xfrm>
            <a:off x="7511524" y="5388307"/>
            <a:ext cx="949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PH" sz="1600" b="1" i="1" dirty="0" err="1">
                <a:solidFill>
                  <a:schemeClr val="accent1">
                    <a:lumMod val="75000"/>
                  </a:schemeClr>
                </a:solidFill>
              </a:rPr>
              <a:t>alculate</a:t>
            </a:r>
            <a:endParaRPr lang="en-PH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22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DD63335-9C61-431F-B7B6-6DF41788E114}"/>
              </a:ext>
            </a:extLst>
          </p:cNvPr>
          <p:cNvSpPr txBox="1"/>
          <p:nvPr/>
        </p:nvSpPr>
        <p:spPr>
          <a:xfrm>
            <a:off x="2311342" y="2228671"/>
            <a:ext cx="7569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/>
              <a:t>TEACHER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9D475-ACEC-407B-BC12-D7F2EE747450}"/>
              </a:ext>
            </a:extLst>
          </p:cNvPr>
          <p:cNvSpPr txBox="1"/>
          <p:nvPr/>
        </p:nvSpPr>
        <p:spPr>
          <a:xfrm>
            <a:off x="3815119" y="3464382"/>
            <a:ext cx="37457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/>
              <a:t>Grading System</a:t>
            </a:r>
          </a:p>
        </p:txBody>
      </p:sp>
    </p:spTree>
    <p:extLst>
      <p:ext uri="{BB962C8B-B14F-4D97-AF65-F5344CB8AC3E}">
        <p14:creationId xmlns:p14="http://schemas.microsoft.com/office/powerpoint/2010/main" val="617568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4876673" y="46481"/>
            <a:ext cx="479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Grading System (Grades Per Quarter)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4271474" y="1501885"/>
            <a:ext cx="2204236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Click Grading System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553512" y="117384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7EFCDE27-8065-4B97-8F4E-AFDFBBAD5A80}"/>
              </a:ext>
            </a:extLst>
          </p:cNvPr>
          <p:cNvSpPr/>
          <p:nvPr/>
        </p:nvSpPr>
        <p:spPr>
          <a:xfrm>
            <a:off x="2349575" y="498034"/>
            <a:ext cx="926434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Start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2277657" y="118547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Login as Teacher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8A5113-B14D-49FB-94FD-FEE3EBEE17FD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812792" y="799867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89751E-7B5B-484F-A41F-4828A1D4B3C2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3347926" y="1648689"/>
            <a:ext cx="92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3629202" y="154333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D15364B-4ED1-49D0-A8A9-9F0A285C56E7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709027" y="1648689"/>
            <a:ext cx="56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1883170" y="1525578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1163794" y="1507705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7FCD2134-F07D-4383-9BE1-DEA85290B1D1}"/>
              </a:ext>
            </a:extLst>
          </p:cNvPr>
          <p:cNvCxnSpPr>
            <a:cxnSpLocks/>
          </p:cNvCxnSpPr>
          <p:nvPr/>
        </p:nvCxnSpPr>
        <p:spPr>
          <a:xfrm>
            <a:off x="7589722" y="1808111"/>
            <a:ext cx="2215" cy="19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D738623-ED85-4991-99B2-FCAAB425D27F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1372298" y="641260"/>
            <a:ext cx="977277" cy="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A4FB4EE-9B19-41F6-BB13-FF4527C353BC}"/>
              </a:ext>
            </a:extLst>
          </p:cNvPr>
          <p:cNvSpPr txBox="1"/>
          <p:nvPr/>
        </p:nvSpPr>
        <p:spPr>
          <a:xfrm>
            <a:off x="2023827" y="108126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latin typeface="Agency FB" panose="020B0503020202020204" pitchFamily="34" charset="0"/>
              </a:rPr>
              <a:t>Process Flow Diagram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8ED6F0F-CE9C-4095-8C28-B3C96C5702D3}"/>
              </a:ext>
            </a:extLst>
          </p:cNvPr>
          <p:cNvSpPr/>
          <p:nvPr/>
        </p:nvSpPr>
        <p:spPr>
          <a:xfrm>
            <a:off x="6894783" y="1501885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Search My Class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25EDBBF-DD60-40FA-92F9-127EACE1D414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6475710" y="1648689"/>
            <a:ext cx="419073" cy="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E4DAAED8-B699-42C8-81DC-43D942585E88}"/>
              </a:ext>
            </a:extLst>
          </p:cNvPr>
          <p:cNvSpPr/>
          <p:nvPr/>
        </p:nvSpPr>
        <p:spPr>
          <a:xfrm>
            <a:off x="7054587" y="2495266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43D6449-52D5-4CEB-B5F3-4F9BC9D1956B}"/>
              </a:ext>
            </a:extLst>
          </p:cNvPr>
          <p:cNvCxnSpPr>
            <a:cxnSpLocks/>
            <a:stCxn id="99" idx="1"/>
            <a:endCxn id="93" idx="1"/>
          </p:cNvCxnSpPr>
          <p:nvPr/>
        </p:nvCxnSpPr>
        <p:spPr>
          <a:xfrm rot="10800000">
            <a:off x="6894783" y="1653657"/>
            <a:ext cx="159804" cy="1304826"/>
          </a:xfrm>
          <a:prstGeom prst="bentConnector3">
            <a:avLst>
              <a:gd name="adj1" fmla="val 243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527DBDA-BF03-4428-8EA4-6901DAA34CCD}"/>
              </a:ext>
            </a:extLst>
          </p:cNvPr>
          <p:cNvSpPr txBox="1"/>
          <p:nvPr/>
        </p:nvSpPr>
        <p:spPr>
          <a:xfrm>
            <a:off x="6476174" y="2495266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D6FBE9-8BAF-4831-9E47-96B95BF952C4}"/>
              </a:ext>
            </a:extLst>
          </p:cNvPr>
          <p:cNvSpPr txBox="1"/>
          <p:nvPr/>
        </p:nvSpPr>
        <p:spPr>
          <a:xfrm>
            <a:off x="7130476" y="1315034"/>
            <a:ext cx="8435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DROPDOWN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E50F674-3253-410D-AB4C-78603C533D1C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8075651" y="986971"/>
            <a:ext cx="227602" cy="5611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FFDD709-D49C-46F4-8245-1D06C0F8FA9D}"/>
              </a:ext>
            </a:extLst>
          </p:cNvPr>
          <p:cNvSpPr txBox="1"/>
          <p:nvPr/>
        </p:nvSpPr>
        <p:spPr>
          <a:xfrm>
            <a:off x="8303253" y="786916"/>
            <a:ext cx="186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All Enrolled Class under Teacher</a:t>
            </a:r>
          </a:p>
        </p:txBody>
      </p:sp>
      <p:sp>
        <p:nvSpPr>
          <p:cNvPr id="246" name="Parallelogram 245">
            <a:extLst>
              <a:ext uri="{FF2B5EF4-FFF2-40B4-BE49-F238E27FC236}">
                <a16:creationId xmlns:a16="http://schemas.microsoft.com/office/drawing/2014/main" id="{641218A0-1F17-4D2D-A390-4F171F9F837A}"/>
              </a:ext>
            </a:extLst>
          </p:cNvPr>
          <p:cNvSpPr/>
          <p:nvPr/>
        </p:nvSpPr>
        <p:spPr>
          <a:xfrm>
            <a:off x="1043154" y="5565495"/>
            <a:ext cx="1216093" cy="25988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Field Name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BFAE598-CAE4-4474-8597-24991CB9CAA8}"/>
              </a:ext>
            </a:extLst>
          </p:cNvPr>
          <p:cNvGrpSpPr/>
          <p:nvPr/>
        </p:nvGrpSpPr>
        <p:grpSpPr>
          <a:xfrm>
            <a:off x="52892" y="1932649"/>
            <a:ext cx="1625245" cy="1664998"/>
            <a:chOff x="134836" y="1887488"/>
            <a:chExt cx="1625245" cy="166499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6DD36E5-ABE6-4AA3-8D1E-59B6FBCAF9C2}"/>
                </a:ext>
              </a:extLst>
            </p:cNvPr>
            <p:cNvGrpSpPr/>
            <p:nvPr/>
          </p:nvGrpSpPr>
          <p:grpSpPr>
            <a:xfrm>
              <a:off x="202743" y="1945508"/>
              <a:ext cx="1417468" cy="1467560"/>
              <a:chOff x="10774532" y="5269307"/>
              <a:chExt cx="1417468" cy="146756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3214296-3B6A-4214-A6D7-BBDCF91AA89B}"/>
                  </a:ext>
                </a:extLst>
              </p:cNvPr>
              <p:cNvSpPr/>
              <p:nvPr/>
            </p:nvSpPr>
            <p:spPr>
              <a:xfrm>
                <a:off x="11559339" y="6048556"/>
                <a:ext cx="317455" cy="282105"/>
              </a:xfrm>
              <a:prstGeom prst="rect">
                <a:avLst/>
              </a:prstGeom>
              <a:solidFill>
                <a:srgbClr val="0CD5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3A17E46-9290-46A9-BCA2-435B5307C8AE}"/>
                  </a:ext>
                </a:extLst>
              </p:cNvPr>
              <p:cNvSpPr/>
              <p:nvPr/>
            </p:nvSpPr>
            <p:spPr>
              <a:xfrm>
                <a:off x="11559339" y="6454762"/>
                <a:ext cx="317455" cy="28210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9358A74-71B5-4502-AC4C-F31FCED84B4B}"/>
                  </a:ext>
                </a:extLst>
              </p:cNvPr>
              <p:cNvSpPr txBox="1"/>
              <p:nvPr/>
            </p:nvSpPr>
            <p:spPr>
              <a:xfrm>
                <a:off x="11128888" y="5269307"/>
                <a:ext cx="1063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000" b="1" dirty="0"/>
                  <a:t>- Color Legends -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724D5F-6B5B-490E-9653-A481551985F0}"/>
                  </a:ext>
                </a:extLst>
              </p:cNvPr>
              <p:cNvSpPr txBox="1"/>
              <p:nvPr/>
            </p:nvSpPr>
            <p:spPr>
              <a:xfrm>
                <a:off x="10817812" y="6084440"/>
                <a:ext cx="6912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Condition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BE25E53-E05F-48D2-94DA-1775B41902C1}"/>
                  </a:ext>
                </a:extLst>
              </p:cNvPr>
              <p:cNvSpPr txBox="1"/>
              <p:nvPr/>
            </p:nvSpPr>
            <p:spPr>
              <a:xfrm>
                <a:off x="10835446" y="6490646"/>
                <a:ext cx="7216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Command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73A91E2-1B12-4DBA-B2C8-1F0EBAC9FBB7}"/>
                  </a:ext>
                </a:extLst>
              </p:cNvPr>
              <p:cNvSpPr/>
              <p:nvPr/>
            </p:nvSpPr>
            <p:spPr>
              <a:xfrm>
                <a:off x="11559339" y="5645832"/>
                <a:ext cx="317455" cy="2821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A3302FA-9679-410E-8C7B-4BAF9C3FBD3A}"/>
                  </a:ext>
                </a:extLst>
              </p:cNvPr>
              <p:cNvSpPr txBox="1"/>
              <p:nvPr/>
            </p:nvSpPr>
            <p:spPr>
              <a:xfrm>
                <a:off x="10774532" y="5674728"/>
                <a:ext cx="7344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Input Data</a:t>
                </a:r>
              </a:p>
            </p:txBody>
          </p:sp>
        </p:grp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447ECC6-4488-460F-B67D-57C8AF825EDC}"/>
                </a:ext>
              </a:extLst>
            </p:cNvPr>
            <p:cNvSpPr/>
            <p:nvPr/>
          </p:nvSpPr>
          <p:spPr>
            <a:xfrm>
              <a:off x="134836" y="1887488"/>
              <a:ext cx="1625245" cy="1664998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675EC5D0-DED8-4FE2-AD5F-5A284116AC49}"/>
              </a:ext>
            </a:extLst>
          </p:cNvPr>
          <p:cNvSpPr/>
          <p:nvPr/>
        </p:nvSpPr>
        <p:spPr>
          <a:xfrm>
            <a:off x="6934493" y="2023934"/>
            <a:ext cx="1310458" cy="226226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SELECT CLASS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D9A774A-2792-4E15-8A39-EC51FB3D43FF}"/>
              </a:ext>
            </a:extLst>
          </p:cNvPr>
          <p:cNvCxnSpPr>
            <a:cxnSpLocks/>
            <a:stCxn id="100" idx="4"/>
            <a:endCxn id="99" idx="0"/>
          </p:cNvCxnSpPr>
          <p:nvPr/>
        </p:nvCxnSpPr>
        <p:spPr>
          <a:xfrm>
            <a:off x="7589722" y="2250160"/>
            <a:ext cx="0" cy="24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F2B4E0B-C84D-4C0A-8D0A-39D4A628ABBD}"/>
              </a:ext>
            </a:extLst>
          </p:cNvPr>
          <p:cNvSpPr/>
          <p:nvPr/>
        </p:nvSpPr>
        <p:spPr>
          <a:xfrm>
            <a:off x="9118723" y="6264869"/>
            <a:ext cx="2567180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Publish Grades to Student &amp; Parents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1754C7-BD04-4B09-A32C-DDD07E4E986E}"/>
              </a:ext>
            </a:extLst>
          </p:cNvPr>
          <p:cNvSpPr/>
          <p:nvPr/>
        </p:nvSpPr>
        <p:spPr>
          <a:xfrm>
            <a:off x="3292690" y="3675025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Choose Term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DE3533E-42DB-4E62-B029-368F605523FF}"/>
              </a:ext>
            </a:extLst>
          </p:cNvPr>
          <p:cNvSpPr/>
          <p:nvPr/>
        </p:nvSpPr>
        <p:spPr>
          <a:xfrm>
            <a:off x="866469" y="4276680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Prelim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4F1BDC-AF6F-45CB-B3BD-664EEB14A845}"/>
              </a:ext>
            </a:extLst>
          </p:cNvPr>
          <p:cNvSpPr/>
          <p:nvPr/>
        </p:nvSpPr>
        <p:spPr>
          <a:xfrm>
            <a:off x="2595801" y="4276680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Midterm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5C5798C-970A-4C54-BBB8-12A4C21157D3}"/>
              </a:ext>
            </a:extLst>
          </p:cNvPr>
          <p:cNvSpPr/>
          <p:nvPr/>
        </p:nvSpPr>
        <p:spPr>
          <a:xfrm>
            <a:off x="4325133" y="4276680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Pre-Final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887D4E8-BA9D-4533-93F4-7A0E80FCCAC3}"/>
              </a:ext>
            </a:extLst>
          </p:cNvPr>
          <p:cNvSpPr/>
          <p:nvPr/>
        </p:nvSpPr>
        <p:spPr>
          <a:xfrm>
            <a:off x="5978899" y="4276680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Final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6E218825-7136-4901-BBCC-C3A3CA5B435C}"/>
              </a:ext>
            </a:extLst>
          </p:cNvPr>
          <p:cNvCxnSpPr>
            <a:cxnSpLocks/>
            <a:stCxn id="99" idx="3"/>
            <a:endCxn id="125" idx="0"/>
          </p:cNvCxnSpPr>
          <p:nvPr/>
        </p:nvCxnSpPr>
        <p:spPr>
          <a:xfrm flipH="1">
            <a:off x="4020137" y="2958483"/>
            <a:ext cx="4104719" cy="716542"/>
          </a:xfrm>
          <a:prstGeom prst="bentConnector4">
            <a:avLst>
              <a:gd name="adj1" fmla="val -12923"/>
              <a:gd name="adj2" fmla="val 82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5137B79E-1405-4B17-8FF9-E0F01414C0B9}"/>
              </a:ext>
            </a:extLst>
          </p:cNvPr>
          <p:cNvCxnSpPr>
            <a:cxnSpLocks/>
            <a:stCxn id="125" idx="2"/>
            <a:endCxn id="130" idx="0"/>
          </p:cNvCxnSpPr>
          <p:nvPr/>
        </p:nvCxnSpPr>
        <p:spPr>
          <a:xfrm rot="16200000" flipH="1">
            <a:off x="5214186" y="2784519"/>
            <a:ext cx="298111" cy="2686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00C161EA-E39C-4219-9DD5-EE047537D61C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rot="5400000">
            <a:off x="2657972" y="2914514"/>
            <a:ext cx="298111" cy="242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2B60F042-822D-4FE3-8502-76BD0C9ACE7C}"/>
              </a:ext>
            </a:extLst>
          </p:cNvPr>
          <p:cNvCxnSpPr>
            <a:cxnSpLocks/>
            <a:stCxn id="125" idx="2"/>
            <a:endCxn id="129" idx="0"/>
          </p:cNvCxnSpPr>
          <p:nvPr/>
        </p:nvCxnSpPr>
        <p:spPr>
          <a:xfrm rot="16200000" flipH="1">
            <a:off x="4387303" y="3611402"/>
            <a:ext cx="298111" cy="1032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11798F8F-DD84-4271-B621-94AEAA80BA92}"/>
              </a:ext>
            </a:extLst>
          </p:cNvPr>
          <p:cNvCxnSpPr>
            <a:cxnSpLocks/>
            <a:stCxn id="125" idx="2"/>
            <a:endCxn id="128" idx="0"/>
          </p:cNvCxnSpPr>
          <p:nvPr/>
        </p:nvCxnSpPr>
        <p:spPr>
          <a:xfrm rot="5400000">
            <a:off x="3522638" y="3779180"/>
            <a:ext cx="298111" cy="6968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Parallelogram 152">
            <a:extLst>
              <a:ext uri="{FF2B5EF4-FFF2-40B4-BE49-F238E27FC236}">
                <a16:creationId xmlns:a16="http://schemas.microsoft.com/office/drawing/2014/main" id="{AA0983B1-9A0B-4F1D-B68C-023C92CAB3D8}"/>
              </a:ext>
            </a:extLst>
          </p:cNvPr>
          <p:cNvSpPr/>
          <p:nvPr/>
        </p:nvSpPr>
        <p:spPr>
          <a:xfrm>
            <a:off x="1006711" y="6004981"/>
            <a:ext cx="1216093" cy="25988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Input Rate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0B8772-8CEF-4830-9D7A-F03BE8E76600}"/>
              </a:ext>
            </a:extLst>
          </p:cNvPr>
          <p:cNvSpPr txBox="1"/>
          <p:nvPr/>
        </p:nvSpPr>
        <p:spPr>
          <a:xfrm>
            <a:off x="8209672" y="283481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ED691E-0F9E-4820-A0E1-3857DB7A4D38}"/>
              </a:ext>
            </a:extLst>
          </p:cNvPr>
          <p:cNvCxnSpPr>
            <a:cxnSpLocks/>
            <a:stCxn id="174" idx="3"/>
            <a:endCxn id="153" idx="5"/>
          </p:cNvCxnSpPr>
          <p:nvPr/>
        </p:nvCxnSpPr>
        <p:spPr>
          <a:xfrm flipV="1">
            <a:off x="380309" y="6134925"/>
            <a:ext cx="658888" cy="6571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F7579EF-0FCF-4216-A47A-7F37A816B398}"/>
              </a:ext>
            </a:extLst>
          </p:cNvPr>
          <p:cNvSpPr txBox="1"/>
          <p:nvPr/>
        </p:nvSpPr>
        <p:spPr>
          <a:xfrm>
            <a:off x="-986626" y="5719257"/>
            <a:ext cx="1620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Name for Category </a:t>
            </a:r>
          </a:p>
          <a:p>
            <a:r>
              <a:rPr lang="en-PH" sz="1000" i="1" dirty="0"/>
              <a:t>ex.  Attendance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15BF237-1B61-4541-B77F-357528AED778}"/>
              </a:ext>
            </a:extLst>
          </p:cNvPr>
          <p:cNvSpPr txBox="1"/>
          <p:nvPr/>
        </p:nvSpPr>
        <p:spPr>
          <a:xfrm>
            <a:off x="-1416245" y="6438180"/>
            <a:ext cx="179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Percentage Rate for each Category  (all rates added together equivalent to 100)</a:t>
            </a:r>
          </a:p>
        </p:txBody>
      </p:sp>
      <p:sp>
        <p:nvSpPr>
          <p:cNvPr id="175" name="Parallelogram 174">
            <a:extLst>
              <a:ext uri="{FF2B5EF4-FFF2-40B4-BE49-F238E27FC236}">
                <a16:creationId xmlns:a16="http://schemas.microsoft.com/office/drawing/2014/main" id="{2F7FE00A-7B5A-49FE-A5D2-AF32E8F12D7D}"/>
              </a:ext>
            </a:extLst>
          </p:cNvPr>
          <p:cNvSpPr/>
          <p:nvPr/>
        </p:nvSpPr>
        <p:spPr>
          <a:xfrm>
            <a:off x="903385" y="6464199"/>
            <a:ext cx="1635256" cy="362472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Provide Grades for Each student</a:t>
            </a:r>
          </a:p>
        </p:txBody>
      </p:sp>
      <p:sp>
        <p:nvSpPr>
          <p:cNvPr id="176" name="Flowchart: Decision 175">
            <a:extLst>
              <a:ext uri="{FF2B5EF4-FFF2-40B4-BE49-F238E27FC236}">
                <a16:creationId xmlns:a16="http://schemas.microsoft.com/office/drawing/2014/main" id="{71D10D57-6DF1-4677-82F5-392C423203B7}"/>
              </a:ext>
            </a:extLst>
          </p:cNvPr>
          <p:cNvSpPr/>
          <p:nvPr/>
        </p:nvSpPr>
        <p:spPr>
          <a:xfrm>
            <a:off x="-192822" y="4873509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ADD Field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6C900EC9-2EEA-4E86-B2B5-CDC7D89FD178}"/>
              </a:ext>
            </a:extLst>
          </p:cNvPr>
          <p:cNvCxnSpPr>
            <a:cxnSpLocks/>
            <a:stCxn id="176" idx="3"/>
            <a:endCxn id="246" idx="0"/>
          </p:cNvCxnSpPr>
          <p:nvPr/>
        </p:nvCxnSpPr>
        <p:spPr>
          <a:xfrm>
            <a:off x="877447" y="5336726"/>
            <a:ext cx="773754" cy="228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1984C63-02F4-4A48-B9BB-8FE865F6341C}"/>
              </a:ext>
            </a:extLst>
          </p:cNvPr>
          <p:cNvCxnSpPr>
            <a:cxnSpLocks/>
          </p:cNvCxnSpPr>
          <p:nvPr/>
        </p:nvCxnSpPr>
        <p:spPr>
          <a:xfrm flipH="1">
            <a:off x="1650270" y="5825383"/>
            <a:ext cx="3957" cy="179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EDD3C6D-5B81-4B1F-8248-A11694C4DEEA}"/>
              </a:ext>
            </a:extLst>
          </p:cNvPr>
          <p:cNvCxnSpPr>
            <a:cxnSpLocks/>
          </p:cNvCxnSpPr>
          <p:nvPr/>
        </p:nvCxnSpPr>
        <p:spPr>
          <a:xfrm flipH="1">
            <a:off x="1650826" y="6272604"/>
            <a:ext cx="3957" cy="179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A65329F-22F7-4DD6-976A-AC6BD2418CCC}"/>
              </a:ext>
            </a:extLst>
          </p:cNvPr>
          <p:cNvCxnSpPr>
            <a:cxnSpLocks/>
            <a:endCxn id="246" idx="5"/>
          </p:cNvCxnSpPr>
          <p:nvPr/>
        </p:nvCxnSpPr>
        <p:spPr>
          <a:xfrm flipV="1">
            <a:off x="244779" y="5695439"/>
            <a:ext cx="830861" cy="3051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8D4E8E15-0978-474A-9088-09A2E1159FFB}"/>
              </a:ext>
            </a:extLst>
          </p:cNvPr>
          <p:cNvCxnSpPr>
            <a:cxnSpLocks/>
            <a:stCxn id="126" idx="1"/>
            <a:endCxn id="176" idx="0"/>
          </p:cNvCxnSpPr>
          <p:nvPr/>
        </p:nvCxnSpPr>
        <p:spPr>
          <a:xfrm rot="10800000" flipV="1">
            <a:off x="342313" y="4428451"/>
            <a:ext cx="524156" cy="445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FE409330-1F50-46A8-B756-EC2730EB1213}"/>
              </a:ext>
            </a:extLst>
          </p:cNvPr>
          <p:cNvSpPr txBox="1"/>
          <p:nvPr/>
        </p:nvSpPr>
        <p:spPr>
          <a:xfrm>
            <a:off x="1096946" y="4949749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03" name="Parallelogram 202">
            <a:extLst>
              <a:ext uri="{FF2B5EF4-FFF2-40B4-BE49-F238E27FC236}">
                <a16:creationId xmlns:a16="http://schemas.microsoft.com/office/drawing/2014/main" id="{B932240B-E3FF-4E9C-89B4-05514633EDAE}"/>
              </a:ext>
            </a:extLst>
          </p:cNvPr>
          <p:cNvSpPr/>
          <p:nvPr/>
        </p:nvSpPr>
        <p:spPr>
          <a:xfrm>
            <a:off x="2689655" y="6464199"/>
            <a:ext cx="1635256" cy="362472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Automatic Calculation</a:t>
            </a:r>
          </a:p>
        </p:txBody>
      </p: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992D3D4C-83FC-498F-9FAA-37A609A89FFD}"/>
              </a:ext>
            </a:extLst>
          </p:cNvPr>
          <p:cNvCxnSpPr>
            <a:cxnSpLocks/>
            <a:stCxn id="128" idx="2"/>
            <a:endCxn id="176" idx="0"/>
          </p:cNvCxnSpPr>
          <p:nvPr/>
        </p:nvCxnSpPr>
        <p:spPr>
          <a:xfrm rot="5400000">
            <a:off x="1686139" y="3236399"/>
            <a:ext cx="293285" cy="29809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FD6DFEB6-977E-461C-B6AE-601BC38CDE74}"/>
              </a:ext>
            </a:extLst>
          </p:cNvPr>
          <p:cNvCxnSpPr>
            <a:cxnSpLocks/>
            <a:stCxn id="129" idx="2"/>
            <a:endCxn id="176" idx="0"/>
          </p:cNvCxnSpPr>
          <p:nvPr/>
        </p:nvCxnSpPr>
        <p:spPr>
          <a:xfrm rot="5400000">
            <a:off x="2550805" y="2371733"/>
            <a:ext cx="293285" cy="4710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E0A4D30F-4F07-4FB2-B0D1-3A03B98EF321}"/>
              </a:ext>
            </a:extLst>
          </p:cNvPr>
          <p:cNvCxnSpPr>
            <a:cxnSpLocks/>
            <a:stCxn id="130" idx="2"/>
            <a:endCxn id="176" idx="0"/>
          </p:cNvCxnSpPr>
          <p:nvPr/>
        </p:nvCxnSpPr>
        <p:spPr>
          <a:xfrm rot="5400000">
            <a:off x="3377688" y="1544850"/>
            <a:ext cx="293285" cy="63640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lowchart: Decision 222">
            <a:extLst>
              <a:ext uri="{FF2B5EF4-FFF2-40B4-BE49-F238E27FC236}">
                <a16:creationId xmlns:a16="http://schemas.microsoft.com/office/drawing/2014/main" id="{24DA167B-EBAE-4AC2-AFA9-51E56C7F2586}"/>
              </a:ext>
            </a:extLst>
          </p:cNvPr>
          <p:cNvSpPr/>
          <p:nvPr/>
        </p:nvSpPr>
        <p:spPr>
          <a:xfrm>
            <a:off x="6042211" y="5170991"/>
            <a:ext cx="1200265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Finish Grades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ACE4D733-7C36-44D1-B704-8253497E237C}"/>
              </a:ext>
            </a:extLst>
          </p:cNvPr>
          <p:cNvCxnSpPr>
            <a:cxnSpLocks/>
            <a:stCxn id="223" idx="3"/>
            <a:endCxn id="123" idx="1"/>
          </p:cNvCxnSpPr>
          <p:nvPr/>
        </p:nvCxnSpPr>
        <p:spPr>
          <a:xfrm>
            <a:off x="7242476" y="5634208"/>
            <a:ext cx="1876247" cy="7824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8447C29-DD7F-433C-89BC-95B0D03A2D2F}"/>
              </a:ext>
            </a:extLst>
          </p:cNvPr>
          <p:cNvSpPr/>
          <p:nvPr/>
        </p:nvSpPr>
        <p:spPr>
          <a:xfrm>
            <a:off x="9118723" y="5763410"/>
            <a:ext cx="186783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Submit to Academic Head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0828C13-0BB3-49A9-9734-402AFE3FC915}"/>
              </a:ext>
            </a:extLst>
          </p:cNvPr>
          <p:cNvSpPr/>
          <p:nvPr/>
        </p:nvSpPr>
        <p:spPr>
          <a:xfrm>
            <a:off x="9110312" y="4721736"/>
            <a:ext cx="1058690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Save Grades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944E14C-38C3-4F6A-9E98-1E65C128F50A}"/>
              </a:ext>
            </a:extLst>
          </p:cNvPr>
          <p:cNvSpPr/>
          <p:nvPr/>
        </p:nvSpPr>
        <p:spPr>
          <a:xfrm>
            <a:off x="9110312" y="5234428"/>
            <a:ext cx="1871635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Notify Student &amp; Parents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EB8E0BF-C9E0-4969-9DA8-C2594497A8E6}"/>
              </a:ext>
            </a:extLst>
          </p:cNvPr>
          <p:cNvSpPr/>
          <p:nvPr/>
        </p:nvSpPr>
        <p:spPr>
          <a:xfrm>
            <a:off x="9110312" y="4192754"/>
            <a:ext cx="10586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Print Grades</a:t>
            </a:r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47683D19-3BB9-4F64-B251-836FB707C1B0}"/>
              </a:ext>
            </a:extLst>
          </p:cNvPr>
          <p:cNvCxnSpPr>
            <a:cxnSpLocks/>
            <a:stCxn id="223" idx="3"/>
            <a:endCxn id="237" idx="1"/>
          </p:cNvCxnSpPr>
          <p:nvPr/>
        </p:nvCxnSpPr>
        <p:spPr>
          <a:xfrm flipV="1">
            <a:off x="7242476" y="4344526"/>
            <a:ext cx="1867836" cy="1289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EF50F7BF-FD29-4A11-B55C-1224CAEE3D7A}"/>
              </a:ext>
            </a:extLst>
          </p:cNvPr>
          <p:cNvCxnSpPr>
            <a:cxnSpLocks/>
            <a:stCxn id="223" idx="3"/>
            <a:endCxn id="232" idx="1"/>
          </p:cNvCxnSpPr>
          <p:nvPr/>
        </p:nvCxnSpPr>
        <p:spPr>
          <a:xfrm flipV="1">
            <a:off x="7242476" y="4873508"/>
            <a:ext cx="1867836" cy="760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9EEC58B8-09C9-4B34-A4B9-0E84CD5FE241}"/>
              </a:ext>
            </a:extLst>
          </p:cNvPr>
          <p:cNvCxnSpPr>
            <a:cxnSpLocks/>
            <a:stCxn id="223" idx="3"/>
            <a:endCxn id="234" idx="1"/>
          </p:cNvCxnSpPr>
          <p:nvPr/>
        </p:nvCxnSpPr>
        <p:spPr>
          <a:xfrm flipV="1">
            <a:off x="7242476" y="5386200"/>
            <a:ext cx="1867836" cy="248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83A67CF6-D30F-4B7E-843F-6AE845766140}"/>
              </a:ext>
            </a:extLst>
          </p:cNvPr>
          <p:cNvCxnSpPr>
            <a:cxnSpLocks/>
            <a:stCxn id="223" idx="3"/>
            <a:endCxn id="228" idx="1"/>
          </p:cNvCxnSpPr>
          <p:nvPr/>
        </p:nvCxnSpPr>
        <p:spPr>
          <a:xfrm>
            <a:off x="7242476" y="5634208"/>
            <a:ext cx="1876247" cy="2809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EA567380-D118-46EA-8638-2F98476F3311}"/>
              </a:ext>
            </a:extLst>
          </p:cNvPr>
          <p:cNvSpPr txBox="1"/>
          <p:nvPr/>
        </p:nvSpPr>
        <p:spPr>
          <a:xfrm>
            <a:off x="7552226" y="549833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DC80B4E9-CFA7-43CF-BB50-D2B9AA1400F5}"/>
              </a:ext>
            </a:extLst>
          </p:cNvPr>
          <p:cNvCxnSpPr>
            <a:cxnSpLocks/>
            <a:stCxn id="223" idx="1"/>
            <a:endCxn id="258" idx="0"/>
          </p:cNvCxnSpPr>
          <p:nvPr/>
        </p:nvCxnSpPr>
        <p:spPr>
          <a:xfrm rot="10800000" flipV="1">
            <a:off x="5668845" y="5634208"/>
            <a:ext cx="373366" cy="394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B59922FE-B659-4006-B51F-A86313EDED36}"/>
              </a:ext>
            </a:extLst>
          </p:cNvPr>
          <p:cNvSpPr/>
          <p:nvPr/>
        </p:nvSpPr>
        <p:spPr>
          <a:xfrm>
            <a:off x="5042427" y="6028728"/>
            <a:ext cx="1252835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Recheck Grades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B7B897D-D8C1-4132-8367-CA32A9D82ACD}"/>
              </a:ext>
            </a:extLst>
          </p:cNvPr>
          <p:cNvSpPr txBox="1"/>
          <p:nvPr/>
        </p:nvSpPr>
        <p:spPr>
          <a:xfrm>
            <a:off x="5550436" y="5533327"/>
            <a:ext cx="33534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97CEF9A-2864-4B69-B423-746A96D097E6}"/>
              </a:ext>
            </a:extLst>
          </p:cNvPr>
          <p:cNvCxnSpPr>
            <a:cxnSpLocks/>
            <a:endCxn id="264" idx="2"/>
          </p:cNvCxnSpPr>
          <p:nvPr/>
        </p:nvCxnSpPr>
        <p:spPr>
          <a:xfrm flipV="1">
            <a:off x="1933937" y="2815765"/>
            <a:ext cx="1853884" cy="14471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4A856C0F-37C2-4A45-B9A7-881DD7F51DD7}"/>
              </a:ext>
            </a:extLst>
          </p:cNvPr>
          <p:cNvSpPr txBox="1"/>
          <p:nvPr/>
        </p:nvSpPr>
        <p:spPr>
          <a:xfrm>
            <a:off x="2530851" y="2415655"/>
            <a:ext cx="2513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Each Term Has Independent Grading System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54F3315-722F-4D16-BEC7-BA3738A48D16}"/>
              </a:ext>
            </a:extLst>
          </p:cNvPr>
          <p:cNvCxnSpPr>
            <a:cxnSpLocks/>
            <a:endCxn id="264" idx="2"/>
          </p:cNvCxnSpPr>
          <p:nvPr/>
        </p:nvCxnSpPr>
        <p:spPr>
          <a:xfrm flipV="1">
            <a:off x="2987694" y="2815765"/>
            <a:ext cx="800127" cy="14609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B52126D6-1BD0-48C7-A7BC-45FFEF0FAB15}"/>
              </a:ext>
            </a:extLst>
          </p:cNvPr>
          <p:cNvCxnSpPr>
            <a:cxnSpLocks/>
            <a:endCxn id="264" idx="2"/>
          </p:cNvCxnSpPr>
          <p:nvPr/>
        </p:nvCxnSpPr>
        <p:spPr>
          <a:xfrm flipH="1" flipV="1">
            <a:off x="3787821" y="2815765"/>
            <a:ext cx="1713812" cy="1474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50EFE1B-0C38-4A0E-A307-A4FF8A61E6C6}"/>
              </a:ext>
            </a:extLst>
          </p:cNvPr>
          <p:cNvCxnSpPr>
            <a:cxnSpLocks/>
            <a:endCxn id="264" idx="2"/>
          </p:cNvCxnSpPr>
          <p:nvPr/>
        </p:nvCxnSpPr>
        <p:spPr>
          <a:xfrm flipH="1" flipV="1">
            <a:off x="3787821" y="2815765"/>
            <a:ext cx="2612122" cy="14449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13872648-D680-48E0-97A1-2FE327EA86F1}"/>
              </a:ext>
            </a:extLst>
          </p:cNvPr>
          <p:cNvCxnSpPr>
            <a:cxnSpLocks/>
            <a:stCxn id="175" idx="2"/>
            <a:endCxn id="203" idx="5"/>
          </p:cNvCxnSpPr>
          <p:nvPr/>
        </p:nvCxnSpPr>
        <p:spPr>
          <a:xfrm>
            <a:off x="2493332" y="6645435"/>
            <a:ext cx="241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34D23DF5-2EBA-4950-8AD5-58BB368EF490}"/>
              </a:ext>
            </a:extLst>
          </p:cNvPr>
          <p:cNvCxnSpPr>
            <a:cxnSpLocks/>
            <a:stCxn id="203" idx="2"/>
            <a:endCxn id="223" idx="0"/>
          </p:cNvCxnSpPr>
          <p:nvPr/>
        </p:nvCxnSpPr>
        <p:spPr>
          <a:xfrm flipV="1">
            <a:off x="4279602" y="5170991"/>
            <a:ext cx="2362742" cy="1474444"/>
          </a:xfrm>
          <a:prstGeom prst="bentConnector4">
            <a:avLst>
              <a:gd name="adj1" fmla="val 21312"/>
              <a:gd name="adj2" fmla="val 115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753763D0-7A77-42CA-89F6-0571F139AABD}"/>
              </a:ext>
            </a:extLst>
          </p:cNvPr>
          <p:cNvSpPr txBox="1"/>
          <p:nvPr/>
        </p:nvSpPr>
        <p:spPr>
          <a:xfrm>
            <a:off x="-1200562" y="4327885"/>
            <a:ext cx="1620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Dynamic Column (</a:t>
            </a:r>
            <a:r>
              <a:rPr lang="en-PH" sz="1000" i="1" dirty="0" err="1"/>
              <a:t>Jquery</a:t>
            </a:r>
            <a:r>
              <a:rPr lang="en-PH" sz="1000" i="1" dirty="0"/>
              <a:t>)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83F1D5A9-2846-4932-B260-DE3F1B033A6F}"/>
              </a:ext>
            </a:extLst>
          </p:cNvPr>
          <p:cNvCxnSpPr>
            <a:cxnSpLocks/>
          </p:cNvCxnSpPr>
          <p:nvPr/>
        </p:nvCxnSpPr>
        <p:spPr>
          <a:xfrm>
            <a:off x="-379270" y="4757270"/>
            <a:ext cx="379270" cy="3865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01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071644-7FC7-42D9-976D-8C22823843B8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Grading System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2F30FBA-136A-4483-81D2-898A2BC2B222}"/>
              </a:ext>
            </a:extLst>
          </p:cNvPr>
          <p:cNvSpPr/>
          <p:nvPr/>
        </p:nvSpPr>
        <p:spPr>
          <a:xfrm>
            <a:off x="3457352" y="841518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2" name="Action Button: Go Forward or Next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884AF91-144D-4107-B94A-B22D619A975B}"/>
              </a:ext>
            </a:extLst>
          </p:cNvPr>
          <p:cNvSpPr/>
          <p:nvPr/>
        </p:nvSpPr>
        <p:spPr>
          <a:xfrm rot="5400000">
            <a:off x="5021939" y="833381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95B0DCD-B9DE-435D-A955-6CCEAE6B9803}"/>
              </a:ext>
            </a:extLst>
          </p:cNvPr>
          <p:cNvSpPr txBox="1"/>
          <p:nvPr/>
        </p:nvSpPr>
        <p:spPr>
          <a:xfrm>
            <a:off x="5562988" y="841409"/>
            <a:ext cx="106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{Ajax}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0CD5401-99F3-4C2E-BC74-5A34A83815D7}"/>
              </a:ext>
            </a:extLst>
          </p:cNvPr>
          <p:cNvGraphicFramePr>
            <a:graphicFrameLocks noGrp="1"/>
          </p:cNvGraphicFramePr>
          <p:nvPr/>
        </p:nvGraphicFramePr>
        <p:xfrm>
          <a:off x="3481698" y="3226476"/>
          <a:ext cx="18248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9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893843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Exam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Jessa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115" name="Table 3">
            <a:extLst>
              <a:ext uri="{FF2B5EF4-FFF2-40B4-BE49-F238E27FC236}">
                <a16:creationId xmlns:a16="http://schemas.microsoft.com/office/drawing/2014/main" id="{6E27884A-9B78-4135-80BE-9F85B605D722}"/>
              </a:ext>
            </a:extLst>
          </p:cNvPr>
          <p:cNvGraphicFramePr>
            <a:graphicFrameLocks noGrp="1"/>
          </p:cNvGraphicFramePr>
          <p:nvPr/>
        </p:nvGraphicFramePr>
        <p:xfrm>
          <a:off x="5311158" y="3219078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Attend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/>
                        <a:t>Projct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116" name="Table 3">
            <a:extLst>
              <a:ext uri="{FF2B5EF4-FFF2-40B4-BE49-F238E27FC236}">
                <a16:creationId xmlns:a16="http://schemas.microsoft.com/office/drawing/2014/main" id="{AE86F74D-1077-46B1-BA84-A0AC944565DB}"/>
              </a:ext>
            </a:extLst>
          </p:cNvPr>
          <p:cNvGraphicFramePr>
            <a:graphicFrameLocks noGrp="1"/>
          </p:cNvGraphicFramePr>
          <p:nvPr/>
        </p:nvGraphicFramePr>
        <p:xfrm>
          <a:off x="7197503" y="3219078"/>
          <a:ext cx="227435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5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1384305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Hmwk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Add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66EB8886-9D11-4053-9701-8D457B169BEE}"/>
              </a:ext>
            </a:extLst>
          </p:cNvPr>
          <p:cNvSpPr txBox="1"/>
          <p:nvPr/>
        </p:nvSpPr>
        <p:spPr>
          <a:xfrm>
            <a:off x="3374257" y="2025666"/>
            <a:ext cx="803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rgbClr val="FF0000"/>
                </a:solidFill>
              </a:rPr>
              <a:t>Subject: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r>
              <a:rPr lang="en-PH" sz="2000" dirty="0">
                <a:solidFill>
                  <a:srgbClr val="FF0000"/>
                </a:solidFill>
              </a:rPr>
              <a:t> 		Section: </a:t>
            </a:r>
            <a:r>
              <a:rPr lang="en-PH" sz="2000" dirty="0">
                <a:solidFill>
                  <a:sysClr val="windowText" lastClr="000000"/>
                </a:solidFill>
              </a:rPr>
              <a:t>info </a:t>
            </a:r>
            <a:r>
              <a:rPr lang="en-PH" sz="2000" dirty="0">
                <a:solidFill>
                  <a:srgbClr val="FF0000"/>
                </a:solidFill>
              </a:rPr>
              <a:t>		Schedule: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endParaRPr lang="en-P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8" name="Table 3">
            <a:extLst>
              <a:ext uri="{FF2B5EF4-FFF2-40B4-BE49-F238E27FC236}">
                <a16:creationId xmlns:a16="http://schemas.microsoft.com/office/drawing/2014/main" id="{EEAAAD37-08A1-4682-8AE4-278D0B688263}"/>
              </a:ext>
            </a:extLst>
          </p:cNvPr>
          <p:cNvGraphicFramePr>
            <a:graphicFrameLocks noGrp="1"/>
          </p:cNvGraphicFramePr>
          <p:nvPr/>
        </p:nvGraphicFramePr>
        <p:xfrm>
          <a:off x="9976214" y="3217281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120" name="Rectangle 119">
            <a:extLst>
              <a:ext uri="{FF2B5EF4-FFF2-40B4-BE49-F238E27FC236}">
                <a16:creationId xmlns:a16="http://schemas.microsoft.com/office/drawing/2014/main" id="{E14BAB25-753D-4B5B-8991-613C819369EB}"/>
              </a:ext>
            </a:extLst>
          </p:cNvPr>
          <p:cNvSpPr/>
          <p:nvPr/>
        </p:nvSpPr>
        <p:spPr>
          <a:xfrm>
            <a:off x="10861721" y="287818"/>
            <a:ext cx="96618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Print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2A77D1-52AC-401B-B4EC-BBEDAC6329E3}"/>
              </a:ext>
            </a:extLst>
          </p:cNvPr>
          <p:cNvSpPr txBox="1"/>
          <p:nvPr/>
        </p:nvSpPr>
        <p:spPr>
          <a:xfrm>
            <a:off x="3443360" y="6034937"/>
            <a:ext cx="245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Column increase every time new field is added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7CAA668-56DF-4BE5-8D66-D1C785154377}"/>
              </a:ext>
            </a:extLst>
          </p:cNvPr>
          <p:cNvSpPr/>
          <p:nvPr/>
        </p:nvSpPr>
        <p:spPr>
          <a:xfrm>
            <a:off x="3214487" y="366628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418AE6-E27E-4C89-B08D-6AE43321A245}"/>
              </a:ext>
            </a:extLst>
          </p:cNvPr>
          <p:cNvSpPr/>
          <p:nvPr/>
        </p:nvSpPr>
        <p:spPr>
          <a:xfrm>
            <a:off x="3214487" y="402948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405D530-CCE4-43FF-B0B2-510A66376A01}"/>
              </a:ext>
            </a:extLst>
          </p:cNvPr>
          <p:cNvSpPr/>
          <p:nvPr/>
        </p:nvSpPr>
        <p:spPr>
          <a:xfrm>
            <a:off x="3214487" y="439268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DBF3464-8011-4AEE-BF82-817C81BF52BB}"/>
              </a:ext>
            </a:extLst>
          </p:cNvPr>
          <p:cNvSpPr/>
          <p:nvPr/>
        </p:nvSpPr>
        <p:spPr>
          <a:xfrm>
            <a:off x="3214487" y="4755881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5BA0D-83F4-4869-B358-1C9CC1500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54890" y="3709535"/>
            <a:ext cx="251548" cy="3733507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C1D732C-DBB3-4400-82DF-BE915BBF0E99}"/>
              </a:ext>
            </a:extLst>
          </p:cNvPr>
          <p:cNvCxnSpPr>
            <a:cxnSpLocks/>
          </p:cNvCxnSpPr>
          <p:nvPr/>
        </p:nvCxnSpPr>
        <p:spPr>
          <a:xfrm flipV="1">
            <a:off x="4827165" y="5540212"/>
            <a:ext cx="348871" cy="41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E7CCC1-6CF8-466E-9C49-9AE3EBB6AE0E}"/>
              </a:ext>
            </a:extLst>
          </p:cNvPr>
          <p:cNvSpPr/>
          <p:nvPr/>
        </p:nvSpPr>
        <p:spPr>
          <a:xfrm>
            <a:off x="4394129" y="2899977"/>
            <a:ext cx="3733505" cy="2818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00347E-9CCA-4CA1-870F-1AFC4E9F5CF0}"/>
              </a:ext>
            </a:extLst>
          </p:cNvPr>
          <p:cNvSpPr/>
          <p:nvPr/>
        </p:nvSpPr>
        <p:spPr>
          <a:xfrm>
            <a:off x="3457352" y="1668725"/>
            <a:ext cx="1618026" cy="38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Prelim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1FD9ED2-3546-4833-BA4A-D80C3C31FB57}"/>
              </a:ext>
            </a:extLst>
          </p:cNvPr>
          <p:cNvSpPr/>
          <p:nvPr/>
        </p:nvSpPr>
        <p:spPr>
          <a:xfrm>
            <a:off x="5075378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Midterm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869B008-A3E3-486D-BB6C-5059151357C9}"/>
              </a:ext>
            </a:extLst>
          </p:cNvPr>
          <p:cNvSpPr/>
          <p:nvPr/>
        </p:nvSpPr>
        <p:spPr>
          <a:xfrm>
            <a:off x="6693404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Pre-Final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896DE21-5137-4294-A3CB-C18ADC27E25D}"/>
              </a:ext>
            </a:extLst>
          </p:cNvPr>
          <p:cNvSpPr/>
          <p:nvPr/>
        </p:nvSpPr>
        <p:spPr>
          <a:xfrm>
            <a:off x="8311430" y="1668725"/>
            <a:ext cx="161802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Final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727BB1-E5D2-43FF-9717-895CC46F7EEB}"/>
              </a:ext>
            </a:extLst>
          </p:cNvPr>
          <p:cNvSpPr txBox="1"/>
          <p:nvPr/>
        </p:nvSpPr>
        <p:spPr>
          <a:xfrm>
            <a:off x="10716294" y="1421298"/>
            <a:ext cx="1889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Grades Visible to student &amp; Parent</a:t>
            </a:r>
          </a:p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And Send email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B5E6F8E-0496-4CE8-8FD8-0036B4C70A5C}"/>
              </a:ext>
            </a:extLst>
          </p:cNvPr>
          <p:cNvCxnSpPr>
            <a:cxnSpLocks/>
          </p:cNvCxnSpPr>
          <p:nvPr/>
        </p:nvCxnSpPr>
        <p:spPr>
          <a:xfrm flipV="1">
            <a:off x="8504294" y="1120154"/>
            <a:ext cx="129164" cy="548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5B0F5CA-2A4E-4645-BCCE-98B5891AEAE0}"/>
              </a:ext>
            </a:extLst>
          </p:cNvPr>
          <p:cNvSpPr/>
          <p:nvPr/>
        </p:nvSpPr>
        <p:spPr>
          <a:xfrm>
            <a:off x="11016520" y="3635647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49CA26A-F88E-4438-B3CF-EA3C5E7A15B0}"/>
              </a:ext>
            </a:extLst>
          </p:cNvPr>
          <p:cNvSpPr/>
          <p:nvPr/>
        </p:nvSpPr>
        <p:spPr>
          <a:xfrm>
            <a:off x="11016520" y="3999607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E9AB2A5-0A4C-4989-BB30-8135B50774AF}"/>
              </a:ext>
            </a:extLst>
          </p:cNvPr>
          <p:cNvSpPr/>
          <p:nvPr/>
        </p:nvSpPr>
        <p:spPr>
          <a:xfrm>
            <a:off x="11016520" y="4363567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120602B-E5DB-48E8-9ECC-F7A7494A5040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11094800" y="2252295"/>
            <a:ext cx="566493" cy="24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1FBC8D9-7C5C-4DC9-A174-90600BE0495F}"/>
              </a:ext>
            </a:extLst>
          </p:cNvPr>
          <p:cNvSpPr txBox="1"/>
          <p:nvPr/>
        </p:nvSpPr>
        <p:spPr>
          <a:xfrm>
            <a:off x="8835004" y="898114"/>
            <a:ext cx="1041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Tabs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0F396E7-FDBC-4E81-ACC1-0A35C357F0B3}"/>
              </a:ext>
            </a:extLst>
          </p:cNvPr>
          <p:cNvSpPr/>
          <p:nvPr/>
        </p:nvSpPr>
        <p:spPr>
          <a:xfrm>
            <a:off x="4500186" y="3014046"/>
            <a:ext cx="528925" cy="1974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35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B8F8675-7FC0-4E8E-AEA9-E785166C7E18}"/>
              </a:ext>
            </a:extLst>
          </p:cNvPr>
          <p:cNvSpPr/>
          <p:nvPr/>
        </p:nvSpPr>
        <p:spPr>
          <a:xfrm>
            <a:off x="5483642" y="3017539"/>
            <a:ext cx="528925" cy="1974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10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5230863-C79E-4889-B077-12C28CB3D3DE}"/>
              </a:ext>
            </a:extLst>
          </p:cNvPr>
          <p:cNvSpPr/>
          <p:nvPr/>
        </p:nvSpPr>
        <p:spPr>
          <a:xfrm>
            <a:off x="6428941" y="3019613"/>
            <a:ext cx="528925" cy="1974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35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2FF1CDF-AFE7-4EA3-A660-C58F55F47AAF}"/>
              </a:ext>
            </a:extLst>
          </p:cNvPr>
          <p:cNvSpPr/>
          <p:nvPr/>
        </p:nvSpPr>
        <p:spPr>
          <a:xfrm>
            <a:off x="7420974" y="3010976"/>
            <a:ext cx="528925" cy="1974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20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481E43-7746-4E5F-B4F6-48E70AD9AAE8}"/>
              </a:ext>
            </a:extLst>
          </p:cNvPr>
          <p:cNvSpPr txBox="1"/>
          <p:nvPr/>
        </p:nvSpPr>
        <p:spPr>
          <a:xfrm>
            <a:off x="4958303" y="2974096"/>
            <a:ext cx="34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014350D-149F-42DB-A1BC-BD8F6B59508A}"/>
              </a:ext>
            </a:extLst>
          </p:cNvPr>
          <p:cNvSpPr txBox="1"/>
          <p:nvPr/>
        </p:nvSpPr>
        <p:spPr>
          <a:xfrm>
            <a:off x="5925840" y="2966424"/>
            <a:ext cx="297566" cy="33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84F794-6EA6-46BD-8777-290D12F36845}"/>
              </a:ext>
            </a:extLst>
          </p:cNvPr>
          <p:cNvSpPr txBox="1"/>
          <p:nvPr/>
        </p:nvSpPr>
        <p:spPr>
          <a:xfrm>
            <a:off x="6948411" y="2977622"/>
            <a:ext cx="297566" cy="33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793232A-10AA-44EC-BC5B-B3BAEC18A6ED}"/>
              </a:ext>
            </a:extLst>
          </p:cNvPr>
          <p:cNvSpPr txBox="1"/>
          <p:nvPr/>
        </p:nvSpPr>
        <p:spPr>
          <a:xfrm>
            <a:off x="7891082" y="2971064"/>
            <a:ext cx="297566" cy="338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27AE476-1F46-4BC0-99DE-0C7CB9E479B7}"/>
              </a:ext>
            </a:extLst>
          </p:cNvPr>
          <p:cNvSpPr/>
          <p:nvPr/>
        </p:nvSpPr>
        <p:spPr>
          <a:xfrm>
            <a:off x="8603763" y="2953946"/>
            <a:ext cx="381306" cy="3115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2B3A984-02B8-4F5C-BB46-DD18B281D855}"/>
              </a:ext>
            </a:extLst>
          </p:cNvPr>
          <p:cNvSpPr/>
          <p:nvPr/>
        </p:nvSpPr>
        <p:spPr>
          <a:xfrm rot="16200000">
            <a:off x="6506304" y="667184"/>
            <a:ext cx="381273" cy="4276120"/>
          </a:xfrm>
          <a:prstGeom prst="rightBrace">
            <a:avLst>
              <a:gd name="adj1" fmla="val 8333"/>
              <a:gd name="adj2" fmla="val 468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738148A-5CF2-4215-99D0-B80FCB03FC20}"/>
              </a:ext>
            </a:extLst>
          </p:cNvPr>
          <p:cNvSpPr txBox="1"/>
          <p:nvPr/>
        </p:nvSpPr>
        <p:spPr>
          <a:xfrm>
            <a:off x="5169672" y="2396797"/>
            <a:ext cx="312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Total percentage should be 100%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1229381-9C6A-4E92-A538-9C5EEAF475EE}"/>
              </a:ext>
            </a:extLst>
          </p:cNvPr>
          <p:cNvCxnSpPr>
            <a:cxnSpLocks/>
          </p:cNvCxnSpPr>
          <p:nvPr/>
        </p:nvCxnSpPr>
        <p:spPr>
          <a:xfrm flipV="1">
            <a:off x="8075521" y="3766545"/>
            <a:ext cx="2016654" cy="2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0A2FFB54-5815-4219-BB27-556A20AF0FB6}"/>
              </a:ext>
            </a:extLst>
          </p:cNvPr>
          <p:cNvSpPr txBox="1"/>
          <p:nvPr/>
        </p:nvSpPr>
        <p:spPr>
          <a:xfrm>
            <a:off x="8504294" y="3717147"/>
            <a:ext cx="201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0000"/>
                </a:solidFill>
              </a:rPr>
              <a:t>Automated Grades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F0BCAC9-9FB6-4B71-B6A0-AD989AF7F0FA}"/>
              </a:ext>
            </a:extLst>
          </p:cNvPr>
          <p:cNvCxnSpPr>
            <a:cxnSpLocks/>
          </p:cNvCxnSpPr>
          <p:nvPr/>
        </p:nvCxnSpPr>
        <p:spPr>
          <a:xfrm flipV="1">
            <a:off x="7851121" y="2642295"/>
            <a:ext cx="1643472" cy="45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D5C4FE1-9D22-4C17-87F5-652609F7E75E}"/>
              </a:ext>
            </a:extLst>
          </p:cNvPr>
          <p:cNvSpPr txBox="1"/>
          <p:nvPr/>
        </p:nvSpPr>
        <p:spPr>
          <a:xfrm>
            <a:off x="9543664" y="2445863"/>
            <a:ext cx="2626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teacher can input its own percentage rate (Ajax)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1D68D36-AF73-4211-8788-64C58C47FA03}"/>
              </a:ext>
            </a:extLst>
          </p:cNvPr>
          <p:cNvSpPr/>
          <p:nvPr/>
        </p:nvSpPr>
        <p:spPr>
          <a:xfrm>
            <a:off x="8256364" y="5610081"/>
            <a:ext cx="1620015" cy="3802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Submit Grades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1E88D78-4CF3-40A1-82EA-E7CD6B3C4D0B}"/>
              </a:ext>
            </a:extLst>
          </p:cNvPr>
          <p:cNvSpPr/>
          <p:nvPr/>
        </p:nvSpPr>
        <p:spPr>
          <a:xfrm>
            <a:off x="9984886" y="5610081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Academic Head</a:t>
            </a:r>
          </a:p>
        </p:txBody>
      </p:sp>
      <p:sp>
        <p:nvSpPr>
          <p:cNvPr id="176" name="Action Button: Go Forward or Next 17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08A51BD-5042-45B2-97F9-2B9D1CB5DA42}"/>
              </a:ext>
            </a:extLst>
          </p:cNvPr>
          <p:cNvSpPr/>
          <p:nvPr/>
        </p:nvSpPr>
        <p:spPr>
          <a:xfrm rot="5400000">
            <a:off x="11549473" y="5601944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0F63C13-A844-4472-9288-D570E3C537A0}"/>
              </a:ext>
            </a:extLst>
          </p:cNvPr>
          <p:cNvSpPr/>
          <p:nvPr/>
        </p:nvSpPr>
        <p:spPr>
          <a:xfrm>
            <a:off x="10592359" y="6277279"/>
            <a:ext cx="1354794" cy="378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03D55D3-596F-4D0A-8BCC-0E3AE7411846}"/>
              </a:ext>
            </a:extLst>
          </p:cNvPr>
          <p:cNvSpPr/>
          <p:nvPr/>
        </p:nvSpPr>
        <p:spPr>
          <a:xfrm>
            <a:off x="9175419" y="6277279"/>
            <a:ext cx="1354794" cy="3789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Publish All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Grading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329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DD63335-9C61-431F-B7B6-6DF41788E114}"/>
              </a:ext>
            </a:extLst>
          </p:cNvPr>
          <p:cNvSpPr txBox="1"/>
          <p:nvPr/>
        </p:nvSpPr>
        <p:spPr>
          <a:xfrm>
            <a:off x="2311342" y="2228671"/>
            <a:ext cx="7569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/>
              <a:t>TEACHER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9D475-ACEC-407B-BC12-D7F2EE747450}"/>
              </a:ext>
            </a:extLst>
          </p:cNvPr>
          <p:cNvSpPr txBox="1"/>
          <p:nvPr/>
        </p:nvSpPr>
        <p:spPr>
          <a:xfrm>
            <a:off x="3815119" y="3464382"/>
            <a:ext cx="3322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/>
              <a:t>Overall Grade</a:t>
            </a:r>
          </a:p>
        </p:txBody>
      </p:sp>
    </p:spTree>
    <p:extLst>
      <p:ext uri="{BB962C8B-B14F-4D97-AF65-F5344CB8AC3E}">
        <p14:creationId xmlns:p14="http://schemas.microsoft.com/office/powerpoint/2010/main" val="452855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4876673" y="46481"/>
            <a:ext cx="1895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Overall Grade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4271474" y="1501885"/>
            <a:ext cx="2204236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Click Overall Grade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553512" y="117384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7EFCDE27-8065-4B97-8F4E-AFDFBBAD5A80}"/>
              </a:ext>
            </a:extLst>
          </p:cNvPr>
          <p:cNvSpPr/>
          <p:nvPr/>
        </p:nvSpPr>
        <p:spPr>
          <a:xfrm>
            <a:off x="2349575" y="498034"/>
            <a:ext cx="926434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Start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2277657" y="118547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Login as Teacher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8A5113-B14D-49FB-94FD-FEE3EBEE17FD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812792" y="799867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89751E-7B5B-484F-A41F-4828A1D4B3C2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3347926" y="1648689"/>
            <a:ext cx="92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3629202" y="154333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D15364B-4ED1-49D0-A8A9-9F0A285C56E7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709027" y="1648689"/>
            <a:ext cx="56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1883170" y="1525578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1163794" y="1507705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7FCD2134-F07D-4383-9BE1-DEA85290B1D1}"/>
              </a:ext>
            </a:extLst>
          </p:cNvPr>
          <p:cNvCxnSpPr>
            <a:cxnSpLocks/>
          </p:cNvCxnSpPr>
          <p:nvPr/>
        </p:nvCxnSpPr>
        <p:spPr>
          <a:xfrm>
            <a:off x="7589722" y="1808111"/>
            <a:ext cx="2215" cy="19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D738623-ED85-4991-99B2-FCAAB425D27F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1372298" y="641260"/>
            <a:ext cx="977277" cy="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A4FB4EE-9B19-41F6-BB13-FF4527C353BC}"/>
              </a:ext>
            </a:extLst>
          </p:cNvPr>
          <p:cNvSpPr txBox="1"/>
          <p:nvPr/>
        </p:nvSpPr>
        <p:spPr>
          <a:xfrm>
            <a:off x="2023827" y="108126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latin typeface="Agency FB" panose="020B0503020202020204" pitchFamily="34" charset="0"/>
              </a:rPr>
              <a:t>Process Flow Diagram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8ED6F0F-CE9C-4095-8C28-B3C96C5702D3}"/>
              </a:ext>
            </a:extLst>
          </p:cNvPr>
          <p:cNvSpPr/>
          <p:nvPr/>
        </p:nvSpPr>
        <p:spPr>
          <a:xfrm>
            <a:off x="6894783" y="1501885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Search My Class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25EDBBF-DD60-40FA-92F9-127EACE1D414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6475710" y="1648689"/>
            <a:ext cx="419073" cy="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E4DAAED8-B699-42C8-81DC-43D942585E88}"/>
              </a:ext>
            </a:extLst>
          </p:cNvPr>
          <p:cNvSpPr/>
          <p:nvPr/>
        </p:nvSpPr>
        <p:spPr>
          <a:xfrm>
            <a:off x="7054587" y="2495266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43D6449-52D5-4CEB-B5F3-4F9BC9D1956B}"/>
              </a:ext>
            </a:extLst>
          </p:cNvPr>
          <p:cNvCxnSpPr>
            <a:cxnSpLocks/>
            <a:stCxn id="99" idx="1"/>
            <a:endCxn id="93" idx="1"/>
          </p:cNvCxnSpPr>
          <p:nvPr/>
        </p:nvCxnSpPr>
        <p:spPr>
          <a:xfrm rot="10800000">
            <a:off x="6894783" y="1653657"/>
            <a:ext cx="159804" cy="1304826"/>
          </a:xfrm>
          <a:prstGeom prst="bentConnector3">
            <a:avLst>
              <a:gd name="adj1" fmla="val 243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527DBDA-BF03-4428-8EA4-6901DAA34CCD}"/>
              </a:ext>
            </a:extLst>
          </p:cNvPr>
          <p:cNvSpPr txBox="1"/>
          <p:nvPr/>
        </p:nvSpPr>
        <p:spPr>
          <a:xfrm>
            <a:off x="6476174" y="2495266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D6FBE9-8BAF-4831-9E47-96B95BF952C4}"/>
              </a:ext>
            </a:extLst>
          </p:cNvPr>
          <p:cNvSpPr txBox="1"/>
          <p:nvPr/>
        </p:nvSpPr>
        <p:spPr>
          <a:xfrm>
            <a:off x="7130476" y="1315034"/>
            <a:ext cx="8435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DROPDOWN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E50F674-3253-410D-AB4C-78603C533D1C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8075651" y="986971"/>
            <a:ext cx="227602" cy="5611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FFDD709-D49C-46F4-8245-1D06C0F8FA9D}"/>
              </a:ext>
            </a:extLst>
          </p:cNvPr>
          <p:cNvSpPr txBox="1"/>
          <p:nvPr/>
        </p:nvSpPr>
        <p:spPr>
          <a:xfrm>
            <a:off x="8303253" y="786916"/>
            <a:ext cx="186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All Enrolled Class under Teacher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BFAE598-CAE4-4474-8597-24991CB9CAA8}"/>
              </a:ext>
            </a:extLst>
          </p:cNvPr>
          <p:cNvGrpSpPr/>
          <p:nvPr/>
        </p:nvGrpSpPr>
        <p:grpSpPr>
          <a:xfrm>
            <a:off x="52892" y="1932649"/>
            <a:ext cx="1625245" cy="1664998"/>
            <a:chOff x="134836" y="1887488"/>
            <a:chExt cx="1625245" cy="166499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6DD36E5-ABE6-4AA3-8D1E-59B6FBCAF9C2}"/>
                </a:ext>
              </a:extLst>
            </p:cNvPr>
            <p:cNvGrpSpPr/>
            <p:nvPr/>
          </p:nvGrpSpPr>
          <p:grpSpPr>
            <a:xfrm>
              <a:off x="202743" y="1945508"/>
              <a:ext cx="1417468" cy="1467560"/>
              <a:chOff x="10774532" y="5269307"/>
              <a:chExt cx="1417468" cy="146756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3214296-3B6A-4214-A6D7-BBDCF91AA89B}"/>
                  </a:ext>
                </a:extLst>
              </p:cNvPr>
              <p:cNvSpPr/>
              <p:nvPr/>
            </p:nvSpPr>
            <p:spPr>
              <a:xfrm>
                <a:off x="11559339" y="6048556"/>
                <a:ext cx="317455" cy="282105"/>
              </a:xfrm>
              <a:prstGeom prst="rect">
                <a:avLst/>
              </a:prstGeom>
              <a:solidFill>
                <a:srgbClr val="0CD5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3A17E46-9290-46A9-BCA2-435B5307C8AE}"/>
                  </a:ext>
                </a:extLst>
              </p:cNvPr>
              <p:cNvSpPr/>
              <p:nvPr/>
            </p:nvSpPr>
            <p:spPr>
              <a:xfrm>
                <a:off x="11559339" y="6454762"/>
                <a:ext cx="317455" cy="28210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9358A74-71B5-4502-AC4C-F31FCED84B4B}"/>
                  </a:ext>
                </a:extLst>
              </p:cNvPr>
              <p:cNvSpPr txBox="1"/>
              <p:nvPr/>
            </p:nvSpPr>
            <p:spPr>
              <a:xfrm>
                <a:off x="11128888" y="5269307"/>
                <a:ext cx="1063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000" b="1" dirty="0"/>
                  <a:t>- Color Legends -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724D5F-6B5B-490E-9653-A481551985F0}"/>
                  </a:ext>
                </a:extLst>
              </p:cNvPr>
              <p:cNvSpPr txBox="1"/>
              <p:nvPr/>
            </p:nvSpPr>
            <p:spPr>
              <a:xfrm>
                <a:off x="10817812" y="6084440"/>
                <a:ext cx="6912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Condition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BE25E53-E05F-48D2-94DA-1775B41902C1}"/>
                  </a:ext>
                </a:extLst>
              </p:cNvPr>
              <p:cNvSpPr txBox="1"/>
              <p:nvPr/>
            </p:nvSpPr>
            <p:spPr>
              <a:xfrm>
                <a:off x="10835446" y="6490646"/>
                <a:ext cx="7216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Command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73A91E2-1B12-4DBA-B2C8-1F0EBAC9FBB7}"/>
                  </a:ext>
                </a:extLst>
              </p:cNvPr>
              <p:cNvSpPr/>
              <p:nvPr/>
            </p:nvSpPr>
            <p:spPr>
              <a:xfrm>
                <a:off x="11559339" y="5645832"/>
                <a:ext cx="317455" cy="2821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A3302FA-9679-410E-8C7B-4BAF9C3FBD3A}"/>
                  </a:ext>
                </a:extLst>
              </p:cNvPr>
              <p:cNvSpPr txBox="1"/>
              <p:nvPr/>
            </p:nvSpPr>
            <p:spPr>
              <a:xfrm>
                <a:off x="10774532" y="5674728"/>
                <a:ext cx="7344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Input Data</a:t>
                </a:r>
              </a:p>
            </p:txBody>
          </p:sp>
        </p:grp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447ECC6-4488-460F-B67D-57C8AF825EDC}"/>
                </a:ext>
              </a:extLst>
            </p:cNvPr>
            <p:cNvSpPr/>
            <p:nvPr/>
          </p:nvSpPr>
          <p:spPr>
            <a:xfrm>
              <a:off x="134836" y="1887488"/>
              <a:ext cx="1625245" cy="1664998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675EC5D0-DED8-4FE2-AD5F-5A284116AC49}"/>
              </a:ext>
            </a:extLst>
          </p:cNvPr>
          <p:cNvSpPr/>
          <p:nvPr/>
        </p:nvSpPr>
        <p:spPr>
          <a:xfrm>
            <a:off x="6934493" y="2023934"/>
            <a:ext cx="1310458" cy="226226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SELECT CLASS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D9A774A-2792-4E15-8A39-EC51FB3D43FF}"/>
              </a:ext>
            </a:extLst>
          </p:cNvPr>
          <p:cNvCxnSpPr>
            <a:cxnSpLocks/>
            <a:stCxn id="100" idx="4"/>
            <a:endCxn id="99" idx="0"/>
          </p:cNvCxnSpPr>
          <p:nvPr/>
        </p:nvCxnSpPr>
        <p:spPr>
          <a:xfrm>
            <a:off x="7589722" y="2250160"/>
            <a:ext cx="0" cy="24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F2B4E0B-C84D-4C0A-8D0A-39D4A628ABBD}"/>
              </a:ext>
            </a:extLst>
          </p:cNvPr>
          <p:cNvSpPr/>
          <p:nvPr/>
        </p:nvSpPr>
        <p:spPr>
          <a:xfrm>
            <a:off x="9118723" y="6264869"/>
            <a:ext cx="2567180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Publish Grades to Student &amp; Parents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21754C7-BD04-4B09-A32C-DDD07E4E986E}"/>
              </a:ext>
            </a:extLst>
          </p:cNvPr>
          <p:cNvSpPr/>
          <p:nvPr/>
        </p:nvSpPr>
        <p:spPr>
          <a:xfrm>
            <a:off x="3292690" y="3488592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Check Term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DE3533E-42DB-4E62-B029-368F605523FF}"/>
              </a:ext>
            </a:extLst>
          </p:cNvPr>
          <p:cNvSpPr/>
          <p:nvPr/>
        </p:nvSpPr>
        <p:spPr>
          <a:xfrm>
            <a:off x="866469" y="4090247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Prelim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4F1BDC-AF6F-45CB-B3BD-664EEB14A845}"/>
              </a:ext>
            </a:extLst>
          </p:cNvPr>
          <p:cNvSpPr/>
          <p:nvPr/>
        </p:nvSpPr>
        <p:spPr>
          <a:xfrm>
            <a:off x="2595801" y="4090247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Midterm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5C5798C-970A-4C54-BBB8-12A4C21157D3}"/>
              </a:ext>
            </a:extLst>
          </p:cNvPr>
          <p:cNvSpPr/>
          <p:nvPr/>
        </p:nvSpPr>
        <p:spPr>
          <a:xfrm>
            <a:off x="4325133" y="4090247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Pre-Final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887D4E8-BA9D-4533-93F4-7A0E80FCCAC3}"/>
              </a:ext>
            </a:extLst>
          </p:cNvPr>
          <p:cNvSpPr/>
          <p:nvPr/>
        </p:nvSpPr>
        <p:spPr>
          <a:xfrm>
            <a:off x="5978899" y="4090247"/>
            <a:ext cx="145489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Final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6E218825-7136-4901-BBCC-C3A3CA5B435C}"/>
              </a:ext>
            </a:extLst>
          </p:cNvPr>
          <p:cNvCxnSpPr>
            <a:cxnSpLocks/>
            <a:stCxn id="99" idx="3"/>
            <a:endCxn id="125" idx="3"/>
          </p:cNvCxnSpPr>
          <p:nvPr/>
        </p:nvCxnSpPr>
        <p:spPr>
          <a:xfrm flipH="1">
            <a:off x="4747584" y="2958483"/>
            <a:ext cx="3377272" cy="681881"/>
          </a:xfrm>
          <a:prstGeom prst="bentConnector3">
            <a:avLst>
              <a:gd name="adj1" fmla="val -6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5137B79E-1405-4B17-8FF9-E0F01414C0B9}"/>
              </a:ext>
            </a:extLst>
          </p:cNvPr>
          <p:cNvCxnSpPr>
            <a:cxnSpLocks/>
            <a:stCxn id="125" idx="2"/>
            <a:endCxn id="130" idx="0"/>
          </p:cNvCxnSpPr>
          <p:nvPr/>
        </p:nvCxnSpPr>
        <p:spPr>
          <a:xfrm rot="16200000" flipH="1">
            <a:off x="5214186" y="2598086"/>
            <a:ext cx="298111" cy="2686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00C161EA-E39C-4219-9DD5-EE047537D61C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rot="5400000">
            <a:off x="2657972" y="2728081"/>
            <a:ext cx="298111" cy="2426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2B60F042-822D-4FE3-8502-76BD0C9ACE7C}"/>
              </a:ext>
            </a:extLst>
          </p:cNvPr>
          <p:cNvCxnSpPr>
            <a:cxnSpLocks/>
            <a:stCxn id="125" idx="2"/>
            <a:endCxn id="129" idx="0"/>
          </p:cNvCxnSpPr>
          <p:nvPr/>
        </p:nvCxnSpPr>
        <p:spPr>
          <a:xfrm rot="16200000" flipH="1">
            <a:off x="4387303" y="3424969"/>
            <a:ext cx="298111" cy="1032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11798F8F-DD84-4271-B621-94AEAA80BA92}"/>
              </a:ext>
            </a:extLst>
          </p:cNvPr>
          <p:cNvCxnSpPr>
            <a:cxnSpLocks/>
            <a:stCxn id="125" idx="2"/>
            <a:endCxn id="128" idx="0"/>
          </p:cNvCxnSpPr>
          <p:nvPr/>
        </p:nvCxnSpPr>
        <p:spPr>
          <a:xfrm rot="5400000">
            <a:off x="3522638" y="3592747"/>
            <a:ext cx="298111" cy="6968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C0B8772-8CEF-4830-9D7A-F03BE8E76600}"/>
              </a:ext>
            </a:extLst>
          </p:cNvPr>
          <p:cNvSpPr txBox="1"/>
          <p:nvPr/>
        </p:nvSpPr>
        <p:spPr>
          <a:xfrm>
            <a:off x="8209672" y="283481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76" name="Flowchart: Decision 175">
            <a:extLst>
              <a:ext uri="{FF2B5EF4-FFF2-40B4-BE49-F238E27FC236}">
                <a16:creationId xmlns:a16="http://schemas.microsoft.com/office/drawing/2014/main" id="{71D10D57-6DF1-4677-82F5-392C423203B7}"/>
              </a:ext>
            </a:extLst>
          </p:cNvPr>
          <p:cNvSpPr/>
          <p:nvPr/>
        </p:nvSpPr>
        <p:spPr>
          <a:xfrm>
            <a:off x="1096946" y="4856068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Has Grade</a:t>
            </a:r>
          </a:p>
        </p:txBody>
      </p:sp>
      <p:sp>
        <p:nvSpPr>
          <p:cNvPr id="223" name="Flowchart: Decision 222">
            <a:extLst>
              <a:ext uri="{FF2B5EF4-FFF2-40B4-BE49-F238E27FC236}">
                <a16:creationId xmlns:a16="http://schemas.microsoft.com/office/drawing/2014/main" id="{24DA167B-EBAE-4AC2-AFA9-51E56C7F2586}"/>
              </a:ext>
            </a:extLst>
          </p:cNvPr>
          <p:cNvSpPr/>
          <p:nvPr/>
        </p:nvSpPr>
        <p:spPr>
          <a:xfrm>
            <a:off x="6172059" y="6028728"/>
            <a:ext cx="1200265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Finish Grades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ACE4D733-7C36-44D1-B704-8253497E237C}"/>
              </a:ext>
            </a:extLst>
          </p:cNvPr>
          <p:cNvCxnSpPr>
            <a:cxnSpLocks/>
            <a:stCxn id="223" idx="3"/>
            <a:endCxn id="123" idx="1"/>
          </p:cNvCxnSpPr>
          <p:nvPr/>
        </p:nvCxnSpPr>
        <p:spPr>
          <a:xfrm flipV="1">
            <a:off x="7372324" y="6416641"/>
            <a:ext cx="1746399" cy="75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8447C29-DD7F-433C-89BC-95B0D03A2D2F}"/>
              </a:ext>
            </a:extLst>
          </p:cNvPr>
          <p:cNvSpPr/>
          <p:nvPr/>
        </p:nvSpPr>
        <p:spPr>
          <a:xfrm>
            <a:off x="9118723" y="5763410"/>
            <a:ext cx="1867834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Submit to Academic Head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80828C13-0BB3-49A9-9734-402AFE3FC915}"/>
              </a:ext>
            </a:extLst>
          </p:cNvPr>
          <p:cNvSpPr/>
          <p:nvPr/>
        </p:nvSpPr>
        <p:spPr>
          <a:xfrm>
            <a:off x="9110312" y="4721736"/>
            <a:ext cx="1058690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Save Grades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944E14C-38C3-4F6A-9E98-1E65C128F50A}"/>
              </a:ext>
            </a:extLst>
          </p:cNvPr>
          <p:cNvSpPr/>
          <p:nvPr/>
        </p:nvSpPr>
        <p:spPr>
          <a:xfrm>
            <a:off x="9110312" y="5234428"/>
            <a:ext cx="1871635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Notify Student &amp; Parents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EB8E0BF-C9E0-4969-9DA8-C2594497A8E6}"/>
              </a:ext>
            </a:extLst>
          </p:cNvPr>
          <p:cNvSpPr/>
          <p:nvPr/>
        </p:nvSpPr>
        <p:spPr>
          <a:xfrm>
            <a:off x="9110312" y="4192754"/>
            <a:ext cx="10586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/>
              <a:t>Print Grades</a:t>
            </a:r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47683D19-3BB9-4F64-B251-836FB707C1B0}"/>
              </a:ext>
            </a:extLst>
          </p:cNvPr>
          <p:cNvCxnSpPr>
            <a:cxnSpLocks/>
            <a:stCxn id="223" idx="3"/>
            <a:endCxn id="237" idx="1"/>
          </p:cNvCxnSpPr>
          <p:nvPr/>
        </p:nvCxnSpPr>
        <p:spPr>
          <a:xfrm flipV="1">
            <a:off x="7372324" y="4344526"/>
            <a:ext cx="1737988" cy="214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EF50F7BF-FD29-4A11-B55C-1224CAEE3D7A}"/>
              </a:ext>
            </a:extLst>
          </p:cNvPr>
          <p:cNvCxnSpPr>
            <a:cxnSpLocks/>
            <a:stCxn id="223" idx="3"/>
            <a:endCxn id="232" idx="1"/>
          </p:cNvCxnSpPr>
          <p:nvPr/>
        </p:nvCxnSpPr>
        <p:spPr>
          <a:xfrm flipV="1">
            <a:off x="7372324" y="4873508"/>
            <a:ext cx="1737988" cy="16184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9EEC58B8-09C9-4B34-A4B9-0E84CD5FE241}"/>
              </a:ext>
            </a:extLst>
          </p:cNvPr>
          <p:cNvCxnSpPr>
            <a:cxnSpLocks/>
            <a:stCxn id="223" idx="3"/>
            <a:endCxn id="234" idx="1"/>
          </p:cNvCxnSpPr>
          <p:nvPr/>
        </p:nvCxnSpPr>
        <p:spPr>
          <a:xfrm flipV="1">
            <a:off x="7372324" y="5386200"/>
            <a:ext cx="1737988" cy="1105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83A67CF6-D30F-4B7E-843F-6AE845766140}"/>
              </a:ext>
            </a:extLst>
          </p:cNvPr>
          <p:cNvCxnSpPr>
            <a:cxnSpLocks/>
            <a:stCxn id="223" idx="3"/>
            <a:endCxn id="228" idx="1"/>
          </p:cNvCxnSpPr>
          <p:nvPr/>
        </p:nvCxnSpPr>
        <p:spPr>
          <a:xfrm flipV="1">
            <a:off x="7372324" y="5915182"/>
            <a:ext cx="1746399" cy="576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EA567380-D118-46EA-8638-2F98476F3311}"/>
              </a:ext>
            </a:extLst>
          </p:cNvPr>
          <p:cNvSpPr txBox="1"/>
          <p:nvPr/>
        </p:nvSpPr>
        <p:spPr>
          <a:xfrm>
            <a:off x="7634143" y="636883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DC80B4E9-CFA7-43CF-BB50-D2B9AA1400F5}"/>
              </a:ext>
            </a:extLst>
          </p:cNvPr>
          <p:cNvCxnSpPr>
            <a:cxnSpLocks/>
            <a:stCxn id="223" idx="1"/>
            <a:endCxn id="258" idx="3"/>
          </p:cNvCxnSpPr>
          <p:nvPr/>
        </p:nvCxnSpPr>
        <p:spPr>
          <a:xfrm rot="10800000" flipV="1">
            <a:off x="4784507" y="6491945"/>
            <a:ext cx="1387552" cy="100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B59922FE-B659-4006-B51F-A86313EDED36}"/>
              </a:ext>
            </a:extLst>
          </p:cNvPr>
          <p:cNvSpPr/>
          <p:nvPr/>
        </p:nvSpPr>
        <p:spPr>
          <a:xfrm>
            <a:off x="3531672" y="6416641"/>
            <a:ext cx="1252835" cy="350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Recheck Grades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4A856C0F-37C2-4A45-B9A7-881DD7F51DD7}"/>
              </a:ext>
            </a:extLst>
          </p:cNvPr>
          <p:cNvSpPr txBox="1"/>
          <p:nvPr/>
        </p:nvSpPr>
        <p:spPr>
          <a:xfrm>
            <a:off x="2530851" y="2415655"/>
            <a:ext cx="2513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All </a:t>
            </a:r>
            <a:r>
              <a:rPr lang="en-PH" sz="1000" i="1" dirty="0" err="1"/>
              <a:t>Predifined</a:t>
            </a:r>
            <a:r>
              <a:rPr lang="en-PH" sz="1000" i="1" dirty="0"/>
              <a:t> Terms has Generated Grades from grading system features</a:t>
            </a:r>
          </a:p>
        </p:txBody>
      </p: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05208709-D8B7-4130-9B22-2E729636529B}"/>
              </a:ext>
            </a:extLst>
          </p:cNvPr>
          <p:cNvSpPr/>
          <p:nvPr/>
        </p:nvSpPr>
        <p:spPr>
          <a:xfrm>
            <a:off x="2805539" y="4851449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Has Grade</a:t>
            </a:r>
          </a:p>
        </p:txBody>
      </p:sp>
      <p:sp>
        <p:nvSpPr>
          <p:cNvPr id="109" name="Flowchart: Decision 108">
            <a:extLst>
              <a:ext uri="{FF2B5EF4-FFF2-40B4-BE49-F238E27FC236}">
                <a16:creationId xmlns:a16="http://schemas.microsoft.com/office/drawing/2014/main" id="{ED92C816-5601-4C30-8C51-93099E7502DB}"/>
              </a:ext>
            </a:extLst>
          </p:cNvPr>
          <p:cNvSpPr/>
          <p:nvPr/>
        </p:nvSpPr>
        <p:spPr>
          <a:xfrm>
            <a:off x="4544919" y="4844158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Has Grade</a:t>
            </a:r>
          </a:p>
        </p:txBody>
      </p:sp>
      <p:sp>
        <p:nvSpPr>
          <p:cNvPr id="111" name="Flowchart: Decision 110">
            <a:extLst>
              <a:ext uri="{FF2B5EF4-FFF2-40B4-BE49-F238E27FC236}">
                <a16:creationId xmlns:a16="http://schemas.microsoft.com/office/drawing/2014/main" id="{053C141B-7335-469D-B7AD-F010D7D1EA73}"/>
              </a:ext>
            </a:extLst>
          </p:cNvPr>
          <p:cNvSpPr/>
          <p:nvPr/>
        </p:nvSpPr>
        <p:spPr>
          <a:xfrm>
            <a:off x="6177470" y="4836976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Has Grade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44F1BE3-AAE3-4720-AEFF-F93BBDB2AA33}"/>
              </a:ext>
            </a:extLst>
          </p:cNvPr>
          <p:cNvCxnSpPr>
            <a:cxnSpLocks/>
            <a:stCxn id="176" idx="1"/>
          </p:cNvCxnSpPr>
          <p:nvPr/>
        </p:nvCxnSpPr>
        <p:spPr>
          <a:xfrm flipH="1">
            <a:off x="390617" y="5319285"/>
            <a:ext cx="706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61C58FC-FD51-4B44-982B-4CBF39C42C79}"/>
              </a:ext>
            </a:extLst>
          </p:cNvPr>
          <p:cNvSpPr txBox="1"/>
          <p:nvPr/>
        </p:nvSpPr>
        <p:spPr>
          <a:xfrm>
            <a:off x="654074" y="5196174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DA16D93-4AAD-4E56-8B84-3DE8BA6B4B47}"/>
              </a:ext>
            </a:extLst>
          </p:cNvPr>
          <p:cNvSpPr/>
          <p:nvPr/>
        </p:nvSpPr>
        <p:spPr>
          <a:xfrm>
            <a:off x="-897710" y="5143852"/>
            <a:ext cx="1252835" cy="350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Lock this Column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3AFFB8A-A1A1-405F-A5E9-52FF75FBC80F}"/>
              </a:ext>
            </a:extLst>
          </p:cNvPr>
          <p:cNvCxnSpPr>
            <a:cxnSpLocks/>
            <a:stCxn id="176" idx="3"/>
            <a:endCxn id="108" idx="0"/>
          </p:cNvCxnSpPr>
          <p:nvPr/>
        </p:nvCxnSpPr>
        <p:spPr>
          <a:xfrm flipV="1">
            <a:off x="2167215" y="4851449"/>
            <a:ext cx="1173459" cy="467836"/>
          </a:xfrm>
          <a:prstGeom prst="bentConnector4">
            <a:avLst>
              <a:gd name="adj1" fmla="val 27198"/>
              <a:gd name="adj2" fmla="val 127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FE409330-1F50-46A8-B756-EC2730EB1213}"/>
              </a:ext>
            </a:extLst>
          </p:cNvPr>
          <p:cNvSpPr txBox="1"/>
          <p:nvPr/>
        </p:nvSpPr>
        <p:spPr>
          <a:xfrm>
            <a:off x="2301670" y="495776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E432624-BF1B-4B2A-8A72-6F4942C23F96}"/>
              </a:ext>
            </a:extLst>
          </p:cNvPr>
          <p:cNvCxnSpPr>
            <a:cxnSpLocks/>
            <a:endCxn id="176" idx="0"/>
          </p:cNvCxnSpPr>
          <p:nvPr/>
        </p:nvCxnSpPr>
        <p:spPr>
          <a:xfrm>
            <a:off x="1632081" y="4450316"/>
            <a:ext cx="0" cy="40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3494A8EB-2738-4FA8-B6E2-FC045929980D}"/>
              </a:ext>
            </a:extLst>
          </p:cNvPr>
          <p:cNvCxnSpPr>
            <a:cxnSpLocks/>
            <a:stCxn id="108" idx="3"/>
            <a:endCxn id="109" idx="0"/>
          </p:cNvCxnSpPr>
          <p:nvPr/>
        </p:nvCxnSpPr>
        <p:spPr>
          <a:xfrm flipV="1">
            <a:off x="3875808" y="4844158"/>
            <a:ext cx="1204246" cy="470508"/>
          </a:xfrm>
          <a:prstGeom prst="bentConnector4">
            <a:avLst>
              <a:gd name="adj1" fmla="val 27781"/>
              <a:gd name="adj2" fmla="val 148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2D617D26-A963-44FD-A51C-57E505277165}"/>
              </a:ext>
            </a:extLst>
          </p:cNvPr>
          <p:cNvCxnSpPr>
            <a:cxnSpLocks/>
            <a:stCxn id="109" idx="3"/>
            <a:endCxn id="111" idx="0"/>
          </p:cNvCxnSpPr>
          <p:nvPr/>
        </p:nvCxnSpPr>
        <p:spPr>
          <a:xfrm flipV="1">
            <a:off x="5615188" y="4836976"/>
            <a:ext cx="1097417" cy="470399"/>
          </a:xfrm>
          <a:prstGeom prst="bentConnector4">
            <a:avLst>
              <a:gd name="adj1" fmla="val 25618"/>
              <a:gd name="adj2" fmla="val 148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8CB2CDA-1750-4879-9BB7-D825D14C3E62}"/>
              </a:ext>
            </a:extLst>
          </p:cNvPr>
          <p:cNvCxnSpPr>
            <a:cxnSpLocks/>
          </p:cNvCxnSpPr>
          <p:nvPr/>
        </p:nvCxnSpPr>
        <p:spPr>
          <a:xfrm>
            <a:off x="3340673" y="4414163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93B02FC-483C-4074-850A-9DBE6DD95820}"/>
              </a:ext>
            </a:extLst>
          </p:cNvPr>
          <p:cNvCxnSpPr>
            <a:cxnSpLocks/>
          </p:cNvCxnSpPr>
          <p:nvPr/>
        </p:nvCxnSpPr>
        <p:spPr>
          <a:xfrm>
            <a:off x="5088931" y="4393791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69C6318-0FD5-481B-89A2-29C5909526FC}"/>
              </a:ext>
            </a:extLst>
          </p:cNvPr>
          <p:cNvCxnSpPr>
            <a:cxnSpLocks/>
          </p:cNvCxnSpPr>
          <p:nvPr/>
        </p:nvCxnSpPr>
        <p:spPr>
          <a:xfrm>
            <a:off x="6724102" y="4393790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E046AF4D-F6EC-409A-876A-CD33116107A2}"/>
              </a:ext>
            </a:extLst>
          </p:cNvPr>
          <p:cNvCxnSpPr>
            <a:cxnSpLocks/>
            <a:stCxn id="108" idx="1"/>
            <a:endCxn id="116" idx="2"/>
          </p:cNvCxnSpPr>
          <p:nvPr/>
        </p:nvCxnSpPr>
        <p:spPr>
          <a:xfrm rot="10800000" flipV="1">
            <a:off x="-271291" y="5314666"/>
            <a:ext cx="3076831" cy="180050"/>
          </a:xfrm>
          <a:prstGeom prst="bentConnector4">
            <a:avLst>
              <a:gd name="adj1" fmla="val 5485"/>
              <a:gd name="adj2" fmla="val 384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DD49B77-D3CD-4135-BD02-F1AEA40E024E}"/>
              </a:ext>
            </a:extLst>
          </p:cNvPr>
          <p:cNvSpPr txBox="1"/>
          <p:nvPr/>
        </p:nvSpPr>
        <p:spPr>
          <a:xfrm>
            <a:off x="2484917" y="5527154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9BC50763-0711-4B9C-8D5B-920BBF6FBBAF}"/>
              </a:ext>
            </a:extLst>
          </p:cNvPr>
          <p:cNvCxnSpPr>
            <a:cxnSpLocks/>
            <a:stCxn id="109" idx="1"/>
            <a:endCxn id="116" idx="2"/>
          </p:cNvCxnSpPr>
          <p:nvPr/>
        </p:nvCxnSpPr>
        <p:spPr>
          <a:xfrm rot="10800000" flipV="1">
            <a:off x="-271291" y="5307374"/>
            <a:ext cx="4816211" cy="187341"/>
          </a:xfrm>
          <a:prstGeom prst="bentConnector4">
            <a:avLst>
              <a:gd name="adj1" fmla="val 3866"/>
              <a:gd name="adj2" fmla="val 369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BB79E50-E080-4E07-8590-87C87DE9BCE0}"/>
              </a:ext>
            </a:extLst>
          </p:cNvPr>
          <p:cNvCxnSpPr>
            <a:cxnSpLocks/>
            <a:stCxn id="111" idx="1"/>
            <a:endCxn id="116" idx="2"/>
          </p:cNvCxnSpPr>
          <p:nvPr/>
        </p:nvCxnSpPr>
        <p:spPr>
          <a:xfrm rot="10800000" flipV="1">
            <a:off x="-271292" y="5300192"/>
            <a:ext cx="6448762" cy="194523"/>
          </a:xfrm>
          <a:prstGeom prst="bentConnector4">
            <a:avLst>
              <a:gd name="adj1" fmla="val 1916"/>
              <a:gd name="adj2" fmla="val 3556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F81880E-E534-414F-A6CB-F8F431FB0417}"/>
              </a:ext>
            </a:extLst>
          </p:cNvPr>
          <p:cNvSpPr txBox="1"/>
          <p:nvPr/>
        </p:nvSpPr>
        <p:spPr>
          <a:xfrm>
            <a:off x="4026894" y="487350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3CB4E4E-A983-4402-909B-515F9463A2D0}"/>
              </a:ext>
            </a:extLst>
          </p:cNvPr>
          <p:cNvSpPr txBox="1"/>
          <p:nvPr/>
        </p:nvSpPr>
        <p:spPr>
          <a:xfrm>
            <a:off x="5698625" y="4838501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C9A984C-AD52-4176-B36E-F57D73931AC5}"/>
              </a:ext>
            </a:extLst>
          </p:cNvPr>
          <p:cNvSpPr txBox="1"/>
          <p:nvPr/>
        </p:nvSpPr>
        <p:spPr>
          <a:xfrm>
            <a:off x="4169862" y="5552068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04E3BD1-BB8F-474E-9A53-D217D8C92382}"/>
              </a:ext>
            </a:extLst>
          </p:cNvPr>
          <p:cNvSpPr txBox="1"/>
          <p:nvPr/>
        </p:nvSpPr>
        <p:spPr>
          <a:xfrm>
            <a:off x="5854807" y="5550348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380727C2-D098-4D06-A0E2-34057F64CD64}"/>
              </a:ext>
            </a:extLst>
          </p:cNvPr>
          <p:cNvCxnSpPr>
            <a:cxnSpLocks/>
            <a:stCxn id="111" idx="3"/>
            <a:endCxn id="223" idx="0"/>
          </p:cNvCxnSpPr>
          <p:nvPr/>
        </p:nvCxnSpPr>
        <p:spPr>
          <a:xfrm flipH="1">
            <a:off x="6772192" y="5300193"/>
            <a:ext cx="475547" cy="728535"/>
          </a:xfrm>
          <a:prstGeom prst="bentConnector4">
            <a:avLst>
              <a:gd name="adj1" fmla="val -48071"/>
              <a:gd name="adj2" fmla="val 81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CFDB716-11ED-45B4-AE51-EDCD78563E8F}"/>
              </a:ext>
            </a:extLst>
          </p:cNvPr>
          <p:cNvCxnSpPr>
            <a:cxnSpLocks/>
          </p:cNvCxnSpPr>
          <p:nvPr/>
        </p:nvCxnSpPr>
        <p:spPr>
          <a:xfrm flipH="1">
            <a:off x="1827219" y="2697290"/>
            <a:ext cx="739026" cy="23889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D216F7B-838B-468D-A606-838A85873714}"/>
              </a:ext>
            </a:extLst>
          </p:cNvPr>
          <p:cNvCxnSpPr>
            <a:cxnSpLocks/>
          </p:cNvCxnSpPr>
          <p:nvPr/>
        </p:nvCxnSpPr>
        <p:spPr>
          <a:xfrm>
            <a:off x="2783460" y="2992352"/>
            <a:ext cx="356236" cy="21468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1764809-9EA6-47F9-8530-77E8ACE66D70}"/>
              </a:ext>
            </a:extLst>
          </p:cNvPr>
          <p:cNvCxnSpPr>
            <a:cxnSpLocks/>
          </p:cNvCxnSpPr>
          <p:nvPr/>
        </p:nvCxnSpPr>
        <p:spPr>
          <a:xfrm>
            <a:off x="4754327" y="2834815"/>
            <a:ext cx="216851" cy="21895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B21C69A-05D4-43A4-BDCC-5306D643CD31}"/>
              </a:ext>
            </a:extLst>
          </p:cNvPr>
          <p:cNvCxnSpPr>
            <a:cxnSpLocks/>
          </p:cNvCxnSpPr>
          <p:nvPr/>
        </p:nvCxnSpPr>
        <p:spPr>
          <a:xfrm>
            <a:off x="4896832" y="2801656"/>
            <a:ext cx="1545748" cy="2337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7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DD63335-9C61-431F-B7B6-6DF41788E114}"/>
              </a:ext>
            </a:extLst>
          </p:cNvPr>
          <p:cNvSpPr txBox="1"/>
          <p:nvPr/>
        </p:nvSpPr>
        <p:spPr>
          <a:xfrm>
            <a:off x="1930372" y="2695853"/>
            <a:ext cx="8331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/>
              <a:t>STUDENT ADMISSION</a:t>
            </a:r>
          </a:p>
        </p:txBody>
      </p:sp>
    </p:spTree>
    <p:extLst>
      <p:ext uri="{BB962C8B-B14F-4D97-AF65-F5344CB8AC3E}">
        <p14:creationId xmlns:p14="http://schemas.microsoft.com/office/powerpoint/2010/main" val="3486385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EF2095-8D9A-4078-949F-EE645DE01046}"/>
              </a:ext>
            </a:extLst>
          </p:cNvPr>
          <p:cNvCxnSpPr/>
          <p:nvPr/>
        </p:nvCxnSpPr>
        <p:spPr>
          <a:xfrm>
            <a:off x="3124940" y="97654"/>
            <a:ext cx="0" cy="665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6E4864A-E76F-42B9-821A-0FD1DCDBC153}"/>
              </a:ext>
            </a:extLst>
          </p:cNvPr>
          <p:cNvSpPr txBox="1"/>
          <p:nvPr/>
        </p:nvSpPr>
        <p:spPr>
          <a:xfrm>
            <a:off x="300827" y="58724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Student Information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2FF7614-3749-4565-8FB9-E8B441624191}"/>
              </a:ext>
            </a:extLst>
          </p:cNvPr>
          <p:cNvSpPr txBox="1"/>
          <p:nvPr/>
        </p:nvSpPr>
        <p:spPr>
          <a:xfrm>
            <a:off x="310561" y="203541"/>
            <a:ext cx="245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u="sng" dirty="0">
                <a:solidFill>
                  <a:schemeClr val="accent1">
                    <a:lumMod val="75000"/>
                  </a:schemeClr>
                </a:solidFill>
              </a:rPr>
              <a:t>TEACHER ACCOUNT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E2B8A7-F059-461E-A4E2-9B511D1C8343}"/>
              </a:ext>
            </a:extLst>
          </p:cNvPr>
          <p:cNvGrpSpPr/>
          <p:nvPr/>
        </p:nvGrpSpPr>
        <p:grpSpPr>
          <a:xfrm>
            <a:off x="2672989" y="655129"/>
            <a:ext cx="242425" cy="280743"/>
            <a:chOff x="4268680" y="1970843"/>
            <a:chExt cx="915879" cy="161425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BFE7202-43A4-496D-9073-FA5E4A420F55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14D7E3-3586-45CE-87CA-AA11D8C7C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588F0E3-957D-4518-9B46-A5F8D95886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0E4BCD-371D-422D-B55A-FC6951B59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46CDC04-3F61-4827-8F64-C935B1EE1CF5}"/>
              </a:ext>
            </a:extLst>
          </p:cNvPr>
          <p:cNvSpPr txBox="1"/>
          <p:nvPr/>
        </p:nvSpPr>
        <p:spPr>
          <a:xfrm>
            <a:off x="300260" y="1077011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Class Attendance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8D5DC57-1958-4B52-B4B2-08A3AEA292B2}"/>
              </a:ext>
            </a:extLst>
          </p:cNvPr>
          <p:cNvSpPr txBox="1"/>
          <p:nvPr/>
        </p:nvSpPr>
        <p:spPr>
          <a:xfrm>
            <a:off x="307812" y="156438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Create Exams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5B1A59B-46D2-4E76-BEBD-1BE2EEE24E85}"/>
              </a:ext>
            </a:extLst>
          </p:cNvPr>
          <p:cNvSpPr txBox="1"/>
          <p:nvPr/>
        </p:nvSpPr>
        <p:spPr>
          <a:xfrm>
            <a:off x="306308" y="2037743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Test Results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63DC6A9-D552-4D8F-8D62-7F0C1E0912B9}"/>
              </a:ext>
            </a:extLst>
          </p:cNvPr>
          <p:cNvGrpSpPr/>
          <p:nvPr/>
        </p:nvGrpSpPr>
        <p:grpSpPr>
          <a:xfrm>
            <a:off x="2672989" y="1152226"/>
            <a:ext cx="242425" cy="280743"/>
            <a:chOff x="4268680" y="1970843"/>
            <a:chExt cx="915879" cy="1614256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EF3202F-B3C6-47A6-92F8-007F18820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AA2F0E-AC9E-428F-BA30-AC8DDED54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195B11A-3B51-44B5-91AE-D1D81B73417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EDC28D1-8CBB-4742-A87C-9C3496651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D03FC1A-92A6-447E-A3B2-EB3A3BD9759F}"/>
              </a:ext>
            </a:extLst>
          </p:cNvPr>
          <p:cNvGrpSpPr/>
          <p:nvPr/>
        </p:nvGrpSpPr>
        <p:grpSpPr>
          <a:xfrm>
            <a:off x="2675533" y="1624066"/>
            <a:ext cx="242425" cy="280743"/>
            <a:chOff x="4268680" y="1970843"/>
            <a:chExt cx="915879" cy="1614256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14E50C-3343-47E0-832D-7A6A84DBF17E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8149690-B36A-4C92-BC46-78B7F01F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24F2C-259F-4EDE-ABB5-494568876CE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337E613-E474-42B9-90C5-A9369178C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1816481B-3664-4F43-B52B-EA6D55B7F6BB}"/>
              </a:ext>
            </a:extLst>
          </p:cNvPr>
          <p:cNvSpPr txBox="1"/>
          <p:nvPr/>
        </p:nvSpPr>
        <p:spPr>
          <a:xfrm>
            <a:off x="315364" y="2451902"/>
            <a:ext cx="2298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Grading System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EC95C5F-0631-485D-ACB2-FA3529D8D37C}"/>
              </a:ext>
            </a:extLst>
          </p:cNvPr>
          <p:cNvGrpSpPr/>
          <p:nvPr/>
        </p:nvGrpSpPr>
        <p:grpSpPr>
          <a:xfrm>
            <a:off x="2666546" y="2097426"/>
            <a:ext cx="242425" cy="280743"/>
            <a:chOff x="4268680" y="1970843"/>
            <a:chExt cx="915879" cy="161425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A39B6C-1F92-4433-957D-B61A8EB158FC}"/>
                </a:ext>
              </a:extLst>
            </p:cNvPr>
            <p:cNvCxnSpPr>
              <a:cxnSpLocks/>
            </p:cNvCxnSpPr>
            <p:nvPr/>
          </p:nvCxnSpPr>
          <p:spPr>
            <a:xfrm>
              <a:off x="4616388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84474A7-52E0-4FBB-9F9C-E0C76559B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765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8CDDE71-A922-4C53-8B05-38A5344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303" y="1970843"/>
              <a:ext cx="568171" cy="81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0852989-E62B-439E-9B44-FA7D3FEE0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8680" y="2787588"/>
              <a:ext cx="631794" cy="797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C782525-8F32-4BDA-B30F-C7122863ECF0}"/>
              </a:ext>
            </a:extLst>
          </p:cNvPr>
          <p:cNvSpPr txBox="1"/>
          <p:nvPr/>
        </p:nvSpPr>
        <p:spPr>
          <a:xfrm>
            <a:off x="332467" y="2817484"/>
            <a:ext cx="2154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85A775-88A5-46A6-B7DF-6574CF59E696}"/>
              </a:ext>
            </a:extLst>
          </p:cNvPr>
          <p:cNvSpPr txBox="1"/>
          <p:nvPr/>
        </p:nvSpPr>
        <p:spPr>
          <a:xfrm>
            <a:off x="3374257" y="240069"/>
            <a:ext cx="3621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u="sng" dirty="0">
                <a:solidFill>
                  <a:schemeClr val="accent1">
                    <a:lumMod val="75000"/>
                  </a:schemeClr>
                </a:solidFill>
              </a:rPr>
              <a:t>Overall Grade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733F1A7-BE92-47D1-9CD5-C741CA4D099C}"/>
              </a:ext>
            </a:extLst>
          </p:cNvPr>
          <p:cNvSpPr/>
          <p:nvPr/>
        </p:nvSpPr>
        <p:spPr>
          <a:xfrm>
            <a:off x="3457352" y="841518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Class</a:t>
            </a:r>
          </a:p>
        </p:txBody>
      </p:sp>
      <p:sp>
        <p:nvSpPr>
          <p:cNvPr id="89" name="Action Button: Go Forward or Next 8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31BDE3B-1471-4250-93FA-AFEFD9AB0B31}"/>
              </a:ext>
            </a:extLst>
          </p:cNvPr>
          <p:cNvSpPr/>
          <p:nvPr/>
        </p:nvSpPr>
        <p:spPr>
          <a:xfrm rot="5400000">
            <a:off x="5021939" y="833381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8D6EEF-67B1-4A94-A90A-4A9B5ED02319}"/>
              </a:ext>
            </a:extLst>
          </p:cNvPr>
          <p:cNvSpPr txBox="1"/>
          <p:nvPr/>
        </p:nvSpPr>
        <p:spPr>
          <a:xfrm>
            <a:off x="5562988" y="841409"/>
            <a:ext cx="106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75000"/>
                  </a:schemeClr>
                </a:solidFill>
              </a:rPr>
              <a:t>{Ajax}</a:t>
            </a:r>
          </a:p>
        </p:txBody>
      </p:sp>
      <p:graphicFrame>
        <p:nvGraphicFramePr>
          <p:cNvPr id="91" name="Table 3">
            <a:extLst>
              <a:ext uri="{FF2B5EF4-FFF2-40B4-BE49-F238E27FC236}">
                <a16:creationId xmlns:a16="http://schemas.microsoft.com/office/drawing/2014/main" id="{3739709E-DDD2-41CE-A5D5-75F285177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80247"/>
              </p:ext>
            </p:extLst>
          </p:nvPr>
        </p:nvGraphicFramePr>
        <p:xfrm>
          <a:off x="4458748" y="2615898"/>
          <a:ext cx="18248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9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893843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Prelim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Jessa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92" name="Table 3">
            <a:extLst>
              <a:ext uri="{FF2B5EF4-FFF2-40B4-BE49-F238E27FC236}">
                <a16:creationId xmlns:a16="http://schemas.microsoft.com/office/drawing/2014/main" id="{AC379308-8B4A-434B-AF96-7FE7B342A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52309"/>
              </p:ext>
            </p:extLst>
          </p:nvPr>
        </p:nvGraphicFramePr>
        <p:xfrm>
          <a:off x="6288208" y="2608500"/>
          <a:ext cx="18863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24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err="1"/>
                        <a:t>Mdtrm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/>
                        <a:t>Prfinl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graphicFrame>
        <p:nvGraphicFramePr>
          <p:cNvPr id="93" name="Table 3">
            <a:extLst>
              <a:ext uri="{FF2B5EF4-FFF2-40B4-BE49-F238E27FC236}">
                <a16:creationId xmlns:a16="http://schemas.microsoft.com/office/drawing/2014/main" id="{69DE9E18-D8D8-4E91-BF27-0C7DA6322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73095"/>
              </p:ext>
            </p:extLst>
          </p:nvPr>
        </p:nvGraphicFramePr>
        <p:xfrm>
          <a:off x="8174553" y="2608500"/>
          <a:ext cx="93101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19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A087973A-07E4-4E74-A4E3-62C988D5153F}"/>
              </a:ext>
            </a:extLst>
          </p:cNvPr>
          <p:cNvSpPr txBox="1"/>
          <p:nvPr/>
        </p:nvSpPr>
        <p:spPr>
          <a:xfrm>
            <a:off x="3480545" y="1676976"/>
            <a:ext cx="803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rgbClr val="FF0000"/>
                </a:solidFill>
              </a:rPr>
              <a:t>Subject: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r>
              <a:rPr lang="en-PH" sz="2000" dirty="0">
                <a:solidFill>
                  <a:srgbClr val="FF0000"/>
                </a:solidFill>
              </a:rPr>
              <a:t> 		Section: </a:t>
            </a:r>
            <a:r>
              <a:rPr lang="en-PH" sz="2000" dirty="0">
                <a:solidFill>
                  <a:sysClr val="windowText" lastClr="000000"/>
                </a:solidFill>
              </a:rPr>
              <a:t>info </a:t>
            </a:r>
            <a:r>
              <a:rPr lang="en-PH" sz="2000" dirty="0">
                <a:solidFill>
                  <a:srgbClr val="FF0000"/>
                </a:solidFill>
              </a:rPr>
              <a:t>		Schedule: </a:t>
            </a:r>
            <a:r>
              <a:rPr lang="en-PH" sz="2000" dirty="0">
                <a:solidFill>
                  <a:sysClr val="windowText" lastClr="000000"/>
                </a:solidFill>
              </a:rPr>
              <a:t>info</a:t>
            </a:r>
            <a:endParaRPr lang="en-P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5" name="Table 3">
            <a:extLst>
              <a:ext uri="{FF2B5EF4-FFF2-40B4-BE49-F238E27FC236}">
                <a16:creationId xmlns:a16="http://schemas.microsoft.com/office/drawing/2014/main" id="{9F108424-F8E6-4D6B-8B4A-63667A248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282321"/>
              </p:ext>
            </p:extLst>
          </p:nvPr>
        </p:nvGraphicFramePr>
        <p:xfrm>
          <a:off x="9104684" y="2603967"/>
          <a:ext cx="27335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42">
                  <a:extLst>
                    <a:ext uri="{9D8B030D-6E8A-4147-A177-3AD203B41FA5}">
                      <a16:colId xmlns:a16="http://schemas.microsoft.com/office/drawing/2014/main" val="4286223707"/>
                    </a:ext>
                  </a:extLst>
                </a:gridCol>
                <a:gridCol w="1427988">
                  <a:extLst>
                    <a:ext uri="{9D8B030D-6E8A-4147-A177-3AD203B41FA5}">
                      <a16:colId xmlns:a16="http://schemas.microsoft.com/office/drawing/2014/main" val="1343847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Final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9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2216"/>
                  </a:ext>
                </a:extLst>
              </a:tr>
            </a:tbl>
          </a:graphicData>
        </a:graphic>
      </p:graphicFrame>
      <p:sp>
        <p:nvSpPr>
          <p:cNvPr id="96" name="Rectangle 95">
            <a:extLst>
              <a:ext uri="{FF2B5EF4-FFF2-40B4-BE49-F238E27FC236}">
                <a16:creationId xmlns:a16="http://schemas.microsoft.com/office/drawing/2014/main" id="{CA2698A1-79F3-4387-929C-9F3E9B792318}"/>
              </a:ext>
            </a:extLst>
          </p:cNvPr>
          <p:cNvSpPr/>
          <p:nvPr/>
        </p:nvSpPr>
        <p:spPr>
          <a:xfrm>
            <a:off x="10861721" y="287818"/>
            <a:ext cx="966182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Print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01C2B8-FD7E-447C-AB4C-1697FA008D9C}"/>
              </a:ext>
            </a:extLst>
          </p:cNvPr>
          <p:cNvSpPr txBox="1"/>
          <p:nvPr/>
        </p:nvSpPr>
        <p:spPr>
          <a:xfrm>
            <a:off x="3374257" y="6105178"/>
            <a:ext cx="245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Column increase every time exam result is added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5F58CA-4C20-4EAA-A5E5-2F0C474D4C65}"/>
              </a:ext>
            </a:extLst>
          </p:cNvPr>
          <p:cNvSpPr/>
          <p:nvPr/>
        </p:nvSpPr>
        <p:spPr>
          <a:xfrm>
            <a:off x="4191537" y="305570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71BD99A-7113-411A-AF09-68CD5482834B}"/>
              </a:ext>
            </a:extLst>
          </p:cNvPr>
          <p:cNvSpPr/>
          <p:nvPr/>
        </p:nvSpPr>
        <p:spPr>
          <a:xfrm>
            <a:off x="4191537" y="341890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A1FE075-3803-48C5-AE1D-8B49A50587CF}"/>
              </a:ext>
            </a:extLst>
          </p:cNvPr>
          <p:cNvSpPr/>
          <p:nvPr/>
        </p:nvSpPr>
        <p:spPr>
          <a:xfrm>
            <a:off x="4191537" y="378210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994A24-F1DD-4F3E-AA90-BA6F4A7D1218}"/>
              </a:ext>
            </a:extLst>
          </p:cNvPr>
          <p:cNvSpPr/>
          <p:nvPr/>
        </p:nvSpPr>
        <p:spPr>
          <a:xfrm>
            <a:off x="4191537" y="4145303"/>
            <a:ext cx="202011" cy="206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F2D5B2AA-CBF6-475A-BC1D-C4DE5B665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1940" y="3098957"/>
            <a:ext cx="251548" cy="3733507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6532ED4-5B18-4779-B0F9-175033F236B1}"/>
              </a:ext>
            </a:extLst>
          </p:cNvPr>
          <p:cNvCxnSpPr>
            <a:cxnSpLocks/>
          </p:cNvCxnSpPr>
          <p:nvPr/>
        </p:nvCxnSpPr>
        <p:spPr>
          <a:xfrm flipV="1">
            <a:off x="4644836" y="4971234"/>
            <a:ext cx="2350768" cy="104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D640215-7ABC-4A89-A088-6D2C8346495F}"/>
              </a:ext>
            </a:extLst>
          </p:cNvPr>
          <p:cNvSpPr/>
          <p:nvPr/>
        </p:nvSpPr>
        <p:spPr>
          <a:xfrm>
            <a:off x="5371179" y="2532283"/>
            <a:ext cx="3733505" cy="2575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D00F2FE-BA6E-4306-960B-06620CBE19A8}"/>
              </a:ext>
            </a:extLst>
          </p:cNvPr>
          <p:cNvSpPr txBox="1"/>
          <p:nvPr/>
        </p:nvSpPr>
        <p:spPr>
          <a:xfrm>
            <a:off x="10532087" y="4931747"/>
            <a:ext cx="145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accent1">
                    <a:lumMod val="75000"/>
                  </a:schemeClr>
                </a:solidFill>
              </a:rPr>
              <a:t>Grades Visible to student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8ADD27C-244F-4AAE-A07E-D1AEE796C5FD}"/>
              </a:ext>
            </a:extLst>
          </p:cNvPr>
          <p:cNvCxnSpPr>
            <a:cxnSpLocks/>
          </p:cNvCxnSpPr>
          <p:nvPr/>
        </p:nvCxnSpPr>
        <p:spPr>
          <a:xfrm>
            <a:off x="7671987" y="3642210"/>
            <a:ext cx="16116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FC4A01A-3E0E-4EF3-91E2-34E2F723FE38}"/>
              </a:ext>
            </a:extLst>
          </p:cNvPr>
          <p:cNvSpPr/>
          <p:nvPr/>
        </p:nvSpPr>
        <p:spPr>
          <a:xfrm>
            <a:off x="10992174" y="302233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CDF033-5A2A-410D-B09C-D95D95EC54B0}"/>
              </a:ext>
            </a:extLst>
          </p:cNvPr>
          <p:cNvSpPr/>
          <p:nvPr/>
        </p:nvSpPr>
        <p:spPr>
          <a:xfrm>
            <a:off x="10992174" y="338629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CE3B575-76EC-4C9E-8D51-26DA9EACC0C3}"/>
              </a:ext>
            </a:extLst>
          </p:cNvPr>
          <p:cNvSpPr/>
          <p:nvPr/>
        </p:nvSpPr>
        <p:spPr>
          <a:xfrm>
            <a:off x="10992174" y="3750253"/>
            <a:ext cx="670372" cy="26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232C0D9-1052-4688-958D-5E8C3F2F3E6D}"/>
              </a:ext>
            </a:extLst>
          </p:cNvPr>
          <p:cNvSpPr/>
          <p:nvPr/>
        </p:nvSpPr>
        <p:spPr>
          <a:xfrm>
            <a:off x="10592359" y="6277279"/>
            <a:ext cx="1354794" cy="3789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Save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FB97BE7-E9D9-49DC-B309-FE6105FDFAF6}"/>
              </a:ext>
            </a:extLst>
          </p:cNvPr>
          <p:cNvCxnSpPr>
            <a:cxnSpLocks/>
          </p:cNvCxnSpPr>
          <p:nvPr/>
        </p:nvCxnSpPr>
        <p:spPr>
          <a:xfrm>
            <a:off x="11070454" y="4080853"/>
            <a:ext cx="1" cy="89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4C14139-D61F-436D-A472-5B0732A09F4B}"/>
              </a:ext>
            </a:extLst>
          </p:cNvPr>
          <p:cNvSpPr/>
          <p:nvPr/>
        </p:nvSpPr>
        <p:spPr>
          <a:xfrm>
            <a:off x="9175419" y="6277279"/>
            <a:ext cx="1354794" cy="3789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Publish All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C67AB50-F0EB-433D-B458-5EB557D38638}"/>
              </a:ext>
            </a:extLst>
          </p:cNvPr>
          <p:cNvSpPr/>
          <p:nvPr/>
        </p:nvSpPr>
        <p:spPr>
          <a:xfrm>
            <a:off x="8256364" y="5610081"/>
            <a:ext cx="1620015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Submit Grades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025B4FF-16B6-405C-ADF2-04EA4509C091}"/>
              </a:ext>
            </a:extLst>
          </p:cNvPr>
          <p:cNvSpPr/>
          <p:nvPr/>
        </p:nvSpPr>
        <p:spPr>
          <a:xfrm>
            <a:off x="9984886" y="5610081"/>
            <a:ext cx="1952986" cy="3802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Dept Head</a:t>
            </a:r>
          </a:p>
        </p:txBody>
      </p:sp>
      <p:sp>
        <p:nvSpPr>
          <p:cNvPr id="156" name="Action Button: Go Forward or Next 15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D4AAC21-13B3-4B8F-BA49-8616852F1069}"/>
              </a:ext>
            </a:extLst>
          </p:cNvPr>
          <p:cNvSpPr/>
          <p:nvPr/>
        </p:nvSpPr>
        <p:spPr>
          <a:xfrm rot="5400000">
            <a:off x="11549473" y="5601944"/>
            <a:ext cx="380261" cy="39653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ECF942-38F6-4FEF-A812-4F8F45936CDC}"/>
              </a:ext>
            </a:extLst>
          </p:cNvPr>
          <p:cNvSpPr txBox="1"/>
          <p:nvPr/>
        </p:nvSpPr>
        <p:spPr>
          <a:xfrm>
            <a:off x="7263697" y="3320836"/>
            <a:ext cx="201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rgbClr val="FF0000"/>
                </a:solidFill>
              </a:rPr>
              <a:t>Automated Grades</a:t>
            </a:r>
          </a:p>
        </p:txBody>
      </p:sp>
    </p:spTree>
    <p:extLst>
      <p:ext uri="{BB962C8B-B14F-4D97-AF65-F5344CB8AC3E}">
        <p14:creationId xmlns:p14="http://schemas.microsoft.com/office/powerpoint/2010/main" val="21992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8326593" y="108126"/>
            <a:ext cx="2704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Student ADMISSION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4160710" y="1703247"/>
            <a:ext cx="2204236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 Category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214296-3B6A-4214-A6D7-BBDCF91AA89B}"/>
              </a:ext>
            </a:extLst>
          </p:cNvPr>
          <p:cNvSpPr/>
          <p:nvPr/>
        </p:nvSpPr>
        <p:spPr>
          <a:xfrm>
            <a:off x="11461952" y="5967775"/>
            <a:ext cx="317455" cy="282105"/>
          </a:xfrm>
          <a:prstGeom prst="rect">
            <a:avLst/>
          </a:prstGeom>
          <a:solidFill>
            <a:srgbClr val="0CD5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A17E46-9290-46A9-BCA2-435B5307C8AE}"/>
              </a:ext>
            </a:extLst>
          </p:cNvPr>
          <p:cNvSpPr/>
          <p:nvPr/>
        </p:nvSpPr>
        <p:spPr>
          <a:xfrm>
            <a:off x="11461952" y="6373981"/>
            <a:ext cx="317455" cy="2821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358A74-71B5-4502-AC4C-F31FCED84B4B}"/>
              </a:ext>
            </a:extLst>
          </p:cNvPr>
          <p:cNvSpPr txBox="1"/>
          <p:nvPr/>
        </p:nvSpPr>
        <p:spPr>
          <a:xfrm>
            <a:off x="11031501" y="5188526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b="1" dirty="0"/>
              <a:t>- Color Legends -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724D5F-6B5B-490E-9653-A481551985F0}"/>
              </a:ext>
            </a:extLst>
          </p:cNvPr>
          <p:cNvSpPr txBox="1"/>
          <p:nvPr/>
        </p:nvSpPr>
        <p:spPr>
          <a:xfrm>
            <a:off x="10720425" y="6003659"/>
            <a:ext cx="691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Condition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E25E53-E05F-48D2-94DA-1775B41902C1}"/>
              </a:ext>
            </a:extLst>
          </p:cNvPr>
          <p:cNvSpPr txBox="1"/>
          <p:nvPr/>
        </p:nvSpPr>
        <p:spPr>
          <a:xfrm>
            <a:off x="10738059" y="6409865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Command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73A91E2-1B12-4DBA-B2C8-1F0EBAC9FBB7}"/>
              </a:ext>
            </a:extLst>
          </p:cNvPr>
          <p:cNvSpPr/>
          <p:nvPr/>
        </p:nvSpPr>
        <p:spPr>
          <a:xfrm>
            <a:off x="11461952" y="5565051"/>
            <a:ext cx="317455" cy="2821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3302FA-9679-410E-8C7B-4BAF9C3FBD3A}"/>
              </a:ext>
            </a:extLst>
          </p:cNvPr>
          <p:cNvSpPr txBox="1"/>
          <p:nvPr/>
        </p:nvSpPr>
        <p:spPr>
          <a:xfrm>
            <a:off x="10677145" y="559394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Input 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6FC124-7B8A-416F-9637-D5E0F6629786}"/>
              </a:ext>
            </a:extLst>
          </p:cNvPr>
          <p:cNvGrpSpPr/>
          <p:nvPr/>
        </p:nvGrpSpPr>
        <p:grpSpPr>
          <a:xfrm>
            <a:off x="11223709" y="1287075"/>
            <a:ext cx="821882" cy="1044925"/>
            <a:chOff x="676353" y="363841"/>
            <a:chExt cx="1495425" cy="1901255"/>
          </a:xfrm>
        </p:grpSpPr>
        <p:pic>
          <p:nvPicPr>
            <p:cNvPr id="31" name="Picture 30" descr="A picture containing orange&#10;&#10;Description automatically generated">
              <a:extLst>
                <a:ext uri="{FF2B5EF4-FFF2-40B4-BE49-F238E27FC236}">
                  <a16:creationId xmlns:a16="http://schemas.microsoft.com/office/drawing/2014/main" id="{1B0AEAE0-7820-4246-B52E-9E7D8A909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53" y="363841"/>
              <a:ext cx="1495425" cy="1495425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E182B5A-DCC8-4727-BAA4-3275BEBF01E6}"/>
                </a:ext>
              </a:extLst>
            </p:cNvPr>
            <p:cNvSpPr txBox="1"/>
            <p:nvPr/>
          </p:nvSpPr>
          <p:spPr>
            <a:xfrm>
              <a:off x="1137768" y="1859266"/>
              <a:ext cx="943768" cy="40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ADMIN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E0EAAA-E089-4D08-A888-327F5844F82B}"/>
              </a:ext>
            </a:extLst>
          </p:cNvPr>
          <p:cNvGrpSpPr/>
          <p:nvPr/>
        </p:nvGrpSpPr>
        <p:grpSpPr>
          <a:xfrm>
            <a:off x="11168475" y="2475218"/>
            <a:ext cx="932350" cy="1056451"/>
            <a:chOff x="3017610" y="380403"/>
            <a:chExt cx="1495424" cy="1694474"/>
          </a:xfrm>
        </p:grpSpPr>
        <p:pic>
          <p:nvPicPr>
            <p:cNvPr id="51" name="Picture 5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EEE3E39-5E5D-4E23-BD28-015DD01FB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610" y="380403"/>
              <a:ext cx="1495424" cy="1495424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BD25BE-CE30-42F2-878D-91D4F46ABFEA}"/>
                </a:ext>
              </a:extLst>
            </p:cNvPr>
            <p:cNvSpPr txBox="1"/>
            <p:nvPr/>
          </p:nvSpPr>
          <p:spPr>
            <a:xfrm>
              <a:off x="3690366" y="1828656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PARENT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53DF224-4147-43DF-9079-3274BEF2717F}"/>
              </a:ext>
            </a:extLst>
          </p:cNvPr>
          <p:cNvGrpSpPr/>
          <p:nvPr/>
        </p:nvGrpSpPr>
        <p:grpSpPr>
          <a:xfrm>
            <a:off x="442714" y="245767"/>
            <a:ext cx="1221809" cy="1059970"/>
            <a:chOff x="4939430" y="443229"/>
            <a:chExt cx="2249560" cy="1951586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307D98A-CDB6-4FAE-948E-F2A635241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566" y="443229"/>
              <a:ext cx="1495425" cy="14954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558454-43F0-4033-903E-FC712048EBF7}"/>
                </a:ext>
              </a:extLst>
            </p:cNvPr>
            <p:cNvSpPr txBox="1"/>
            <p:nvPr/>
          </p:nvSpPr>
          <p:spPr>
            <a:xfrm>
              <a:off x="4939430" y="1941480"/>
              <a:ext cx="2249560" cy="45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Applicant STUDENT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11180068" y="44390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7EFCDE27-8065-4B97-8F4E-AFDFBBAD5A80}"/>
              </a:ext>
            </a:extLst>
          </p:cNvPr>
          <p:cNvSpPr/>
          <p:nvPr/>
        </p:nvSpPr>
        <p:spPr>
          <a:xfrm>
            <a:off x="2349575" y="498034"/>
            <a:ext cx="926434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Start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2277657" y="1378434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New Student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8A5113-B14D-49FB-94FD-FEE3EBEE17FD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812792" y="799867"/>
            <a:ext cx="0" cy="57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89751E-7B5B-484F-A41F-4828A1D4B3C2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3347926" y="1841651"/>
            <a:ext cx="812784" cy="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3588464" y="1718540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D15364B-4ED1-49D0-A8A9-9F0A285C56E7}"/>
              </a:ext>
            </a:extLst>
          </p:cNvPr>
          <p:cNvCxnSpPr>
            <a:cxnSpLocks/>
            <a:stCxn id="82" idx="1"/>
            <a:endCxn id="303" idx="3"/>
          </p:cNvCxnSpPr>
          <p:nvPr/>
        </p:nvCxnSpPr>
        <p:spPr>
          <a:xfrm flipH="1" flipV="1">
            <a:off x="1680205" y="1841650"/>
            <a:ext cx="5974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1871392" y="1706501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5FD892E-0CAE-4924-87B3-C1877D682737}"/>
              </a:ext>
            </a:extLst>
          </p:cNvPr>
          <p:cNvSpPr/>
          <p:nvPr/>
        </p:nvSpPr>
        <p:spPr>
          <a:xfrm>
            <a:off x="6036189" y="2833382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 Level</a:t>
            </a:r>
          </a:p>
        </p:txBody>
      </p:sp>
      <p:sp>
        <p:nvSpPr>
          <p:cNvPr id="158" name="Flowchart: Decision 157">
            <a:extLst>
              <a:ext uri="{FF2B5EF4-FFF2-40B4-BE49-F238E27FC236}">
                <a16:creationId xmlns:a16="http://schemas.microsoft.com/office/drawing/2014/main" id="{9AF4A4FF-3173-435D-B194-B6683D5A971D}"/>
              </a:ext>
            </a:extLst>
          </p:cNvPr>
          <p:cNvSpPr/>
          <p:nvPr/>
        </p:nvSpPr>
        <p:spPr>
          <a:xfrm>
            <a:off x="4600232" y="263348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Elem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C4B3F615-7F66-474F-9FC4-F08C156DC09A}"/>
              </a:ext>
            </a:extLst>
          </p:cNvPr>
          <p:cNvSpPr/>
          <p:nvPr/>
        </p:nvSpPr>
        <p:spPr>
          <a:xfrm>
            <a:off x="3223094" y="263348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sp>
        <p:nvSpPr>
          <p:cNvPr id="161" name="Flowchart: Decision 160">
            <a:extLst>
              <a:ext uri="{FF2B5EF4-FFF2-40B4-BE49-F238E27FC236}">
                <a16:creationId xmlns:a16="http://schemas.microsoft.com/office/drawing/2014/main" id="{799E0AC1-6D38-4D1E-B96A-3CE32D3E4E1E}"/>
              </a:ext>
            </a:extLst>
          </p:cNvPr>
          <p:cNvSpPr/>
          <p:nvPr/>
        </p:nvSpPr>
        <p:spPr>
          <a:xfrm>
            <a:off x="1883170" y="263348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sp>
        <p:nvSpPr>
          <p:cNvPr id="162" name="Flowchart: Decision 161">
            <a:extLst>
              <a:ext uri="{FF2B5EF4-FFF2-40B4-BE49-F238E27FC236}">
                <a16:creationId xmlns:a16="http://schemas.microsoft.com/office/drawing/2014/main" id="{147F069F-7FEC-4571-B9CC-B6599A6F3099}"/>
              </a:ext>
            </a:extLst>
          </p:cNvPr>
          <p:cNvSpPr/>
          <p:nvPr/>
        </p:nvSpPr>
        <p:spPr>
          <a:xfrm>
            <a:off x="521763" y="2643568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37B4B1A-42A7-4715-A99A-76B0AE36F628}"/>
              </a:ext>
            </a:extLst>
          </p:cNvPr>
          <p:cNvCxnSpPr>
            <a:cxnSpLocks/>
            <a:stCxn id="158" idx="3"/>
            <a:endCxn id="153" idx="1"/>
          </p:cNvCxnSpPr>
          <p:nvPr/>
        </p:nvCxnSpPr>
        <p:spPr>
          <a:xfrm>
            <a:off x="5412448" y="2976604"/>
            <a:ext cx="623741" cy="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307A319-FE3F-400A-9CCF-A04935F26885}"/>
              </a:ext>
            </a:extLst>
          </p:cNvPr>
          <p:cNvSpPr txBox="1"/>
          <p:nvPr/>
        </p:nvSpPr>
        <p:spPr>
          <a:xfrm>
            <a:off x="5492294" y="285113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E05A103-478C-44AD-8D04-776B88275BF9}"/>
              </a:ext>
            </a:extLst>
          </p:cNvPr>
          <p:cNvCxnSpPr>
            <a:cxnSpLocks/>
            <a:stCxn id="158" idx="1"/>
            <a:endCxn id="160" idx="3"/>
          </p:cNvCxnSpPr>
          <p:nvPr/>
        </p:nvCxnSpPr>
        <p:spPr>
          <a:xfrm flipH="1">
            <a:off x="4035310" y="2976604"/>
            <a:ext cx="564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98E4CF5-8C58-4CED-9D10-92DD46C5B2E3}"/>
              </a:ext>
            </a:extLst>
          </p:cNvPr>
          <p:cNvSpPr txBox="1"/>
          <p:nvPr/>
        </p:nvSpPr>
        <p:spPr>
          <a:xfrm>
            <a:off x="4210464" y="285349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619064B-67C0-4772-90C7-15B231CCF9C2}"/>
              </a:ext>
            </a:extLst>
          </p:cNvPr>
          <p:cNvCxnSpPr>
            <a:cxnSpLocks/>
            <a:stCxn id="160" idx="1"/>
            <a:endCxn id="161" idx="3"/>
          </p:cNvCxnSpPr>
          <p:nvPr/>
        </p:nvCxnSpPr>
        <p:spPr>
          <a:xfrm flipH="1">
            <a:off x="2695386" y="2976604"/>
            <a:ext cx="527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981D7DC-66AE-47EE-8927-81B8A5533ABF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>
            <a:off x="1333979" y="2976604"/>
            <a:ext cx="549191" cy="1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C870BFCC-C416-40CA-91FF-BACA30C9A6BC}"/>
              </a:ext>
            </a:extLst>
          </p:cNvPr>
          <p:cNvSpPr txBox="1"/>
          <p:nvPr/>
        </p:nvSpPr>
        <p:spPr>
          <a:xfrm>
            <a:off x="2842666" y="2863579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C2FA9F9-BF31-4153-8CFF-F6DB76FEC865}"/>
              </a:ext>
            </a:extLst>
          </p:cNvPr>
          <p:cNvSpPr txBox="1"/>
          <p:nvPr/>
        </p:nvSpPr>
        <p:spPr>
          <a:xfrm>
            <a:off x="1484623" y="2863579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45D23EC-3C37-47D2-9F1F-7D66FEC4A7B6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3629202" y="3319724"/>
            <a:ext cx="0" cy="5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E96D4A7-6BA7-4DC3-AA93-BD74E0ED0C2E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2289278" y="3319724"/>
            <a:ext cx="0" cy="5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8689576-E615-4419-908C-43647CA12438}"/>
              </a:ext>
            </a:extLst>
          </p:cNvPr>
          <p:cNvCxnSpPr>
            <a:cxnSpLocks/>
            <a:stCxn id="162" idx="2"/>
          </p:cNvCxnSpPr>
          <p:nvPr/>
        </p:nvCxnSpPr>
        <p:spPr>
          <a:xfrm flipH="1">
            <a:off x="923978" y="3329809"/>
            <a:ext cx="3893" cy="57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ED01971A-30A9-4359-A4EE-8B07C9CA0BC9}"/>
              </a:ext>
            </a:extLst>
          </p:cNvPr>
          <p:cNvSpPr txBox="1"/>
          <p:nvPr/>
        </p:nvSpPr>
        <p:spPr>
          <a:xfrm>
            <a:off x="3448704" y="343876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D1E31B8-87DC-4BE1-B765-9B99F05B152B}"/>
              </a:ext>
            </a:extLst>
          </p:cNvPr>
          <p:cNvSpPr txBox="1"/>
          <p:nvPr/>
        </p:nvSpPr>
        <p:spPr>
          <a:xfrm>
            <a:off x="2087296" y="342441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3DCF623-771C-4B40-8BB8-AB0A71046D8E}"/>
              </a:ext>
            </a:extLst>
          </p:cNvPr>
          <p:cNvSpPr txBox="1"/>
          <p:nvPr/>
        </p:nvSpPr>
        <p:spPr>
          <a:xfrm>
            <a:off x="764497" y="3442223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97811F1-FD1D-4854-8EC6-85563FB0411F}"/>
              </a:ext>
            </a:extLst>
          </p:cNvPr>
          <p:cNvCxnSpPr>
            <a:cxnSpLocks/>
            <a:stCxn id="162" idx="1"/>
            <a:endCxn id="212" idx="1"/>
          </p:cNvCxnSpPr>
          <p:nvPr/>
        </p:nvCxnSpPr>
        <p:spPr>
          <a:xfrm rot="10800000">
            <a:off x="-517579" y="1626639"/>
            <a:ext cx="1039342" cy="1360050"/>
          </a:xfrm>
          <a:prstGeom prst="bentConnector3">
            <a:avLst>
              <a:gd name="adj1" fmla="val 121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5AA114-94E9-43B0-8BF0-1261B515171E}"/>
              </a:ext>
            </a:extLst>
          </p:cNvPr>
          <p:cNvSpPr/>
          <p:nvPr/>
        </p:nvSpPr>
        <p:spPr>
          <a:xfrm>
            <a:off x="3005032" y="3945952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F1D8BEC-FAC9-4B39-A4F8-53DA3326CABE}"/>
              </a:ext>
            </a:extLst>
          </p:cNvPr>
          <p:cNvSpPr/>
          <p:nvPr/>
        </p:nvSpPr>
        <p:spPr>
          <a:xfrm>
            <a:off x="1515172" y="3941624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A84EF9A-AB7B-4C01-AA19-797F5C194AE4}"/>
              </a:ext>
            </a:extLst>
          </p:cNvPr>
          <p:cNvSpPr/>
          <p:nvPr/>
        </p:nvSpPr>
        <p:spPr>
          <a:xfrm>
            <a:off x="32647" y="3943838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-517579" y="1475722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sp>
        <p:nvSpPr>
          <p:cNvPr id="215" name="Parallelogram 214">
            <a:extLst>
              <a:ext uri="{FF2B5EF4-FFF2-40B4-BE49-F238E27FC236}">
                <a16:creationId xmlns:a16="http://schemas.microsoft.com/office/drawing/2014/main" id="{C14F2CD9-8375-43E5-B28F-30338730D8D5}"/>
              </a:ext>
            </a:extLst>
          </p:cNvPr>
          <p:cNvSpPr/>
          <p:nvPr/>
        </p:nvSpPr>
        <p:spPr>
          <a:xfrm>
            <a:off x="6208917" y="3421459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1/2/3/4/5/6</a:t>
            </a:r>
          </a:p>
        </p:txBody>
      </p:sp>
      <p:sp>
        <p:nvSpPr>
          <p:cNvPr id="216" name="Parallelogram 215">
            <a:extLst>
              <a:ext uri="{FF2B5EF4-FFF2-40B4-BE49-F238E27FC236}">
                <a16:creationId xmlns:a16="http://schemas.microsoft.com/office/drawing/2014/main" id="{14EC6363-2C06-4C75-B2EC-570F8AD739BA}"/>
              </a:ext>
            </a:extLst>
          </p:cNvPr>
          <p:cNvSpPr/>
          <p:nvPr/>
        </p:nvSpPr>
        <p:spPr>
          <a:xfrm>
            <a:off x="3143884" y="4437544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7/8/9/10</a:t>
            </a:r>
          </a:p>
        </p:txBody>
      </p:sp>
      <p:sp>
        <p:nvSpPr>
          <p:cNvPr id="217" name="Parallelogram 216">
            <a:extLst>
              <a:ext uri="{FF2B5EF4-FFF2-40B4-BE49-F238E27FC236}">
                <a16:creationId xmlns:a16="http://schemas.microsoft.com/office/drawing/2014/main" id="{5850E7FA-AE4F-4715-BB5F-C4793582BC81}"/>
              </a:ext>
            </a:extLst>
          </p:cNvPr>
          <p:cNvSpPr/>
          <p:nvPr/>
        </p:nvSpPr>
        <p:spPr>
          <a:xfrm>
            <a:off x="1687901" y="4437544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11/12</a:t>
            </a:r>
          </a:p>
        </p:txBody>
      </p:sp>
      <p:sp>
        <p:nvSpPr>
          <p:cNvPr id="218" name="Parallelogram 217">
            <a:extLst>
              <a:ext uri="{FF2B5EF4-FFF2-40B4-BE49-F238E27FC236}">
                <a16:creationId xmlns:a16="http://schemas.microsoft.com/office/drawing/2014/main" id="{5A5605B2-6C9F-40BD-8BCA-21E163D893CB}"/>
              </a:ext>
            </a:extLst>
          </p:cNvPr>
          <p:cNvSpPr/>
          <p:nvPr/>
        </p:nvSpPr>
        <p:spPr>
          <a:xfrm>
            <a:off x="201142" y="4450951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1/2/3/4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758C858-EB75-43B6-ABBA-9B25A6932DC0}"/>
              </a:ext>
            </a:extLst>
          </p:cNvPr>
          <p:cNvCxnSpPr>
            <a:cxnSpLocks/>
            <a:stCxn id="153" idx="2"/>
            <a:endCxn id="215" idx="0"/>
          </p:cNvCxnSpPr>
          <p:nvPr/>
        </p:nvCxnSpPr>
        <p:spPr>
          <a:xfrm flipH="1">
            <a:off x="6771054" y="3126990"/>
            <a:ext cx="1" cy="29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4E5A9B3-D0A0-44F3-B7AE-790DD7823E07}"/>
              </a:ext>
            </a:extLst>
          </p:cNvPr>
          <p:cNvCxnSpPr>
            <a:cxnSpLocks/>
            <a:stCxn id="209" idx="2"/>
            <a:endCxn id="216" idx="1"/>
          </p:cNvCxnSpPr>
          <p:nvPr/>
        </p:nvCxnSpPr>
        <p:spPr>
          <a:xfrm flipH="1">
            <a:off x="3736798" y="4239560"/>
            <a:ext cx="3100" cy="19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AB29CE8-8D3A-4CB8-AE01-1A7D0BF6CBB5}"/>
              </a:ext>
            </a:extLst>
          </p:cNvPr>
          <p:cNvCxnSpPr>
            <a:cxnSpLocks/>
            <a:stCxn id="210" idx="2"/>
            <a:endCxn id="217" idx="0"/>
          </p:cNvCxnSpPr>
          <p:nvPr/>
        </p:nvCxnSpPr>
        <p:spPr>
          <a:xfrm>
            <a:off x="2250038" y="4235232"/>
            <a:ext cx="0" cy="20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1665FDB0-98A9-4566-A0A1-8E0DED3FE8C4}"/>
              </a:ext>
            </a:extLst>
          </p:cNvPr>
          <p:cNvCxnSpPr>
            <a:cxnSpLocks/>
            <a:stCxn id="211" idx="2"/>
            <a:endCxn id="218" idx="0"/>
          </p:cNvCxnSpPr>
          <p:nvPr/>
        </p:nvCxnSpPr>
        <p:spPr>
          <a:xfrm flipH="1">
            <a:off x="763279" y="4237446"/>
            <a:ext cx="4234" cy="21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DB394F43-72C8-40C2-8709-637417422B67}"/>
              </a:ext>
            </a:extLst>
          </p:cNvPr>
          <p:cNvCxnSpPr>
            <a:cxnSpLocks/>
            <a:stCxn id="216" idx="4"/>
            <a:endCxn id="324" idx="0"/>
          </p:cNvCxnSpPr>
          <p:nvPr/>
        </p:nvCxnSpPr>
        <p:spPr>
          <a:xfrm rot="16200000" flipH="1">
            <a:off x="3614120" y="4775666"/>
            <a:ext cx="586793" cy="402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5C8EA4D8-D7EA-4BB4-A675-32909000FEC3}"/>
              </a:ext>
            </a:extLst>
          </p:cNvPr>
          <p:cNvCxnSpPr>
            <a:cxnSpLocks/>
            <a:stCxn id="217" idx="4"/>
            <a:endCxn id="317" idx="0"/>
          </p:cNvCxnSpPr>
          <p:nvPr/>
        </p:nvCxnSpPr>
        <p:spPr>
          <a:xfrm rot="16200000" flipH="1">
            <a:off x="1831495" y="5102307"/>
            <a:ext cx="1319894" cy="482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85BBEAD0-49FB-4C7C-BB43-C1E937F4DDAE}"/>
              </a:ext>
            </a:extLst>
          </p:cNvPr>
          <p:cNvCxnSpPr>
            <a:cxnSpLocks/>
            <a:stCxn id="218" idx="3"/>
            <a:endCxn id="315" idx="0"/>
          </p:cNvCxnSpPr>
          <p:nvPr/>
        </p:nvCxnSpPr>
        <p:spPr>
          <a:xfrm rot="16200000" flipH="1">
            <a:off x="606704" y="4822969"/>
            <a:ext cx="610631" cy="3590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D738623-ED85-4991-99B2-FCAAB425D27F}"/>
              </a:ext>
            </a:extLst>
          </p:cNvPr>
          <p:cNvCxnSpPr>
            <a:cxnSpLocks/>
            <a:stCxn id="59" idx="3"/>
            <a:endCxn id="81" idx="1"/>
          </p:cNvCxnSpPr>
          <p:nvPr/>
        </p:nvCxnSpPr>
        <p:spPr>
          <a:xfrm flipV="1">
            <a:off x="1436410" y="648951"/>
            <a:ext cx="913165" cy="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Decision 271">
            <a:extLst>
              <a:ext uri="{FF2B5EF4-FFF2-40B4-BE49-F238E27FC236}">
                <a16:creationId xmlns:a16="http://schemas.microsoft.com/office/drawing/2014/main" id="{2825AA3B-6724-4B4B-9E64-19A2DC5257A8}"/>
              </a:ext>
            </a:extLst>
          </p:cNvPr>
          <p:cNvSpPr/>
          <p:nvPr/>
        </p:nvSpPr>
        <p:spPr>
          <a:xfrm>
            <a:off x="6386821" y="5527216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Done Entry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071F256-B934-4F84-B825-91A4E79ABEA0}"/>
              </a:ext>
            </a:extLst>
          </p:cNvPr>
          <p:cNvCxnSpPr>
            <a:cxnSpLocks/>
            <a:stCxn id="327" idx="2"/>
            <a:endCxn id="272" idx="0"/>
          </p:cNvCxnSpPr>
          <p:nvPr/>
        </p:nvCxnSpPr>
        <p:spPr>
          <a:xfrm>
            <a:off x="6784265" y="4262390"/>
            <a:ext cx="8664" cy="12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D5CC5369-92D6-4BA2-929A-065C35827432}"/>
              </a:ext>
            </a:extLst>
          </p:cNvPr>
          <p:cNvSpPr txBox="1"/>
          <p:nvPr/>
        </p:nvSpPr>
        <p:spPr>
          <a:xfrm>
            <a:off x="6626758" y="6409864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91" name="Parallelogram 290">
            <a:extLst>
              <a:ext uri="{FF2B5EF4-FFF2-40B4-BE49-F238E27FC236}">
                <a16:creationId xmlns:a16="http://schemas.microsoft.com/office/drawing/2014/main" id="{4E14DC76-3AAB-41EE-A888-E154E88CC9B3}"/>
              </a:ext>
            </a:extLst>
          </p:cNvPr>
          <p:cNvSpPr/>
          <p:nvPr/>
        </p:nvSpPr>
        <p:spPr>
          <a:xfrm>
            <a:off x="4622651" y="285853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Elem</a:t>
            </a:r>
          </a:p>
        </p:txBody>
      </p:sp>
      <p:sp>
        <p:nvSpPr>
          <p:cNvPr id="292" name="Parallelogram 291">
            <a:extLst>
              <a:ext uri="{FF2B5EF4-FFF2-40B4-BE49-F238E27FC236}">
                <a16:creationId xmlns:a16="http://schemas.microsoft.com/office/drawing/2014/main" id="{C048E9C0-23CC-47A7-83B5-FAFA9DE302DC}"/>
              </a:ext>
            </a:extLst>
          </p:cNvPr>
          <p:cNvSpPr/>
          <p:nvPr/>
        </p:nvSpPr>
        <p:spPr>
          <a:xfrm>
            <a:off x="3254778" y="2851138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Jr High</a:t>
            </a:r>
          </a:p>
        </p:txBody>
      </p:sp>
      <p:sp>
        <p:nvSpPr>
          <p:cNvPr id="293" name="Parallelogram 292">
            <a:extLst>
              <a:ext uri="{FF2B5EF4-FFF2-40B4-BE49-F238E27FC236}">
                <a16:creationId xmlns:a16="http://schemas.microsoft.com/office/drawing/2014/main" id="{D35EFFB8-8782-49CF-AFE5-55F4DD15FDB7}"/>
              </a:ext>
            </a:extLst>
          </p:cNvPr>
          <p:cNvSpPr/>
          <p:nvPr/>
        </p:nvSpPr>
        <p:spPr>
          <a:xfrm>
            <a:off x="1905589" y="286141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Sr High</a:t>
            </a:r>
          </a:p>
        </p:txBody>
      </p:sp>
      <p:sp>
        <p:nvSpPr>
          <p:cNvPr id="294" name="Parallelogram 293">
            <a:extLst>
              <a:ext uri="{FF2B5EF4-FFF2-40B4-BE49-F238E27FC236}">
                <a16:creationId xmlns:a16="http://schemas.microsoft.com/office/drawing/2014/main" id="{170F7C7D-004E-48F6-A162-9C53590AF9E8}"/>
              </a:ext>
            </a:extLst>
          </p:cNvPr>
          <p:cNvSpPr/>
          <p:nvPr/>
        </p:nvSpPr>
        <p:spPr>
          <a:xfrm>
            <a:off x="541399" y="286141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College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A4FB4EE-9B19-41F6-BB13-FF4527C353BC}"/>
              </a:ext>
            </a:extLst>
          </p:cNvPr>
          <p:cNvSpPr txBox="1"/>
          <p:nvPr/>
        </p:nvSpPr>
        <p:spPr>
          <a:xfrm>
            <a:off x="2023827" y="108126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latin typeface="Agency FB" panose="020B0503020202020204" pitchFamily="34" charset="0"/>
              </a:rPr>
              <a:t>Process Flow Diagram</a:t>
            </a:r>
          </a:p>
        </p:txBody>
      </p:sp>
      <p:sp>
        <p:nvSpPr>
          <p:cNvPr id="303" name="Flowchart: Decision 302">
            <a:extLst>
              <a:ext uri="{FF2B5EF4-FFF2-40B4-BE49-F238E27FC236}">
                <a16:creationId xmlns:a16="http://schemas.microsoft.com/office/drawing/2014/main" id="{5E226088-BA03-45FD-A760-7B4E609967C4}"/>
              </a:ext>
            </a:extLst>
          </p:cNvPr>
          <p:cNvSpPr/>
          <p:nvPr/>
        </p:nvSpPr>
        <p:spPr>
          <a:xfrm>
            <a:off x="380397" y="1378433"/>
            <a:ext cx="1299808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Returning Student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B4659E2-3FD3-4F4B-B94B-042C9FB09213}"/>
              </a:ext>
            </a:extLst>
          </p:cNvPr>
          <p:cNvSpPr/>
          <p:nvPr/>
        </p:nvSpPr>
        <p:spPr>
          <a:xfrm>
            <a:off x="102917" y="5307803"/>
            <a:ext cx="1977239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Fill Up Form for College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24ABC36-5336-43B8-9CCD-1B26303DBD2B}"/>
              </a:ext>
            </a:extLst>
          </p:cNvPr>
          <p:cNvSpPr/>
          <p:nvPr/>
        </p:nvSpPr>
        <p:spPr>
          <a:xfrm>
            <a:off x="1744227" y="6003659"/>
            <a:ext cx="1977239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Fill Up Form for Sr High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7596A960-1562-4536-8CD7-0D16137B20A8}"/>
              </a:ext>
            </a:extLst>
          </p:cNvPr>
          <p:cNvSpPr/>
          <p:nvPr/>
        </p:nvSpPr>
        <p:spPr>
          <a:xfrm>
            <a:off x="3120391" y="5270558"/>
            <a:ext cx="1977239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Fill Up Form for Jr High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9E68A6B0-CD75-4879-A3B5-D828AED2BF0B}"/>
              </a:ext>
            </a:extLst>
          </p:cNvPr>
          <p:cNvSpPr/>
          <p:nvPr/>
        </p:nvSpPr>
        <p:spPr>
          <a:xfrm>
            <a:off x="5795645" y="3968782"/>
            <a:ext cx="1977239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Fill Up Form for Elem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A2DE7BB2-F769-4F1B-8301-6F04174D8266}"/>
              </a:ext>
            </a:extLst>
          </p:cNvPr>
          <p:cNvSpPr/>
          <p:nvPr/>
        </p:nvSpPr>
        <p:spPr>
          <a:xfrm>
            <a:off x="7934166" y="5669211"/>
            <a:ext cx="1309603" cy="402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Validate Errors</a:t>
            </a:r>
          </a:p>
        </p:txBody>
      </p: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447757E5-879D-4CC9-98E0-8FC9DAE7A812}"/>
              </a:ext>
            </a:extLst>
          </p:cNvPr>
          <p:cNvCxnSpPr>
            <a:cxnSpLocks/>
            <a:stCxn id="315" idx="2"/>
            <a:endCxn id="272" idx="1"/>
          </p:cNvCxnSpPr>
          <p:nvPr/>
        </p:nvCxnSpPr>
        <p:spPr>
          <a:xfrm rot="16200000" flipH="1">
            <a:off x="3604716" y="3088232"/>
            <a:ext cx="268926" cy="5295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or: Elbow 334">
            <a:extLst>
              <a:ext uri="{FF2B5EF4-FFF2-40B4-BE49-F238E27FC236}">
                <a16:creationId xmlns:a16="http://schemas.microsoft.com/office/drawing/2014/main" id="{90D3B23C-211A-4940-A465-B5931005CD00}"/>
              </a:ext>
            </a:extLst>
          </p:cNvPr>
          <p:cNvCxnSpPr>
            <a:cxnSpLocks/>
            <a:stCxn id="317" idx="2"/>
            <a:endCxn id="272" idx="1"/>
          </p:cNvCxnSpPr>
          <p:nvPr/>
        </p:nvCxnSpPr>
        <p:spPr>
          <a:xfrm rot="5400000" flipH="1" flipV="1">
            <a:off x="4346369" y="4256815"/>
            <a:ext cx="426930" cy="3653974"/>
          </a:xfrm>
          <a:prstGeom prst="bentConnector4">
            <a:avLst>
              <a:gd name="adj1" fmla="val -53545"/>
              <a:gd name="adj2" fmla="val 63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B383A80D-1857-4020-9AF3-7D7F52ABEA43}"/>
              </a:ext>
            </a:extLst>
          </p:cNvPr>
          <p:cNvCxnSpPr>
            <a:cxnSpLocks/>
            <a:stCxn id="324" idx="2"/>
            <a:endCxn id="272" idx="1"/>
          </p:cNvCxnSpPr>
          <p:nvPr/>
        </p:nvCxnSpPr>
        <p:spPr>
          <a:xfrm rot="16200000" flipH="1">
            <a:off x="5094831" y="4578346"/>
            <a:ext cx="306171" cy="2277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EE6985C2-C0AA-4D11-9C61-C15C669A157C}"/>
              </a:ext>
            </a:extLst>
          </p:cNvPr>
          <p:cNvCxnSpPr>
            <a:cxnSpLocks/>
            <a:stCxn id="88" idx="3"/>
            <a:endCxn id="158" idx="0"/>
          </p:cNvCxnSpPr>
          <p:nvPr/>
        </p:nvCxnSpPr>
        <p:spPr>
          <a:xfrm flipH="1">
            <a:off x="5006340" y="1850051"/>
            <a:ext cx="1358606" cy="783432"/>
          </a:xfrm>
          <a:prstGeom prst="bentConnector4">
            <a:avLst>
              <a:gd name="adj1" fmla="val -16826"/>
              <a:gd name="adj2" fmla="val 59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A8FAA8FA-EB76-4CBB-9819-4C12063EF27F}"/>
              </a:ext>
            </a:extLst>
          </p:cNvPr>
          <p:cNvCxnSpPr>
            <a:cxnSpLocks/>
          </p:cNvCxnSpPr>
          <p:nvPr/>
        </p:nvCxnSpPr>
        <p:spPr>
          <a:xfrm>
            <a:off x="6784264" y="3684986"/>
            <a:ext cx="0" cy="30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59953252-8D42-49D3-BF9D-39048520635C}"/>
              </a:ext>
            </a:extLst>
          </p:cNvPr>
          <p:cNvCxnSpPr>
            <a:cxnSpLocks/>
            <a:stCxn id="272" idx="3"/>
            <a:endCxn id="330" idx="1"/>
          </p:cNvCxnSpPr>
          <p:nvPr/>
        </p:nvCxnSpPr>
        <p:spPr>
          <a:xfrm flipV="1">
            <a:off x="7199037" y="5870336"/>
            <a:ext cx="7351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8CF8C1BE-9A16-43CB-A76D-48B48C24A35A}"/>
              </a:ext>
            </a:extLst>
          </p:cNvPr>
          <p:cNvSpPr txBox="1"/>
          <p:nvPr/>
        </p:nvSpPr>
        <p:spPr>
          <a:xfrm>
            <a:off x="7347901" y="572155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D6C9100-DE70-44DB-BDB0-ABEC27ACBC73}"/>
              </a:ext>
            </a:extLst>
          </p:cNvPr>
          <p:cNvSpPr/>
          <p:nvPr/>
        </p:nvSpPr>
        <p:spPr>
          <a:xfrm>
            <a:off x="8382302" y="3454913"/>
            <a:ext cx="2649199" cy="575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chemeClr val="bg1"/>
                </a:solidFill>
              </a:rPr>
              <a:t>Notify Student and Receive Status link </a:t>
            </a:r>
          </a:p>
          <a:p>
            <a:pPr algn="ctr"/>
            <a:r>
              <a:rPr lang="en-PH" sz="1200" dirty="0">
                <a:solidFill>
                  <a:schemeClr val="bg1"/>
                </a:solidFill>
              </a:rPr>
              <a:t>Thru email Then Link to Google Enrollment Form</a:t>
            </a:r>
          </a:p>
        </p:txBody>
      </p:sp>
      <p:sp>
        <p:nvSpPr>
          <p:cNvPr id="374" name="Parallelogram 373">
            <a:extLst>
              <a:ext uri="{FF2B5EF4-FFF2-40B4-BE49-F238E27FC236}">
                <a16:creationId xmlns:a16="http://schemas.microsoft.com/office/drawing/2014/main" id="{48AF148A-D666-44EE-A353-2F3E1110A170}"/>
              </a:ext>
            </a:extLst>
          </p:cNvPr>
          <p:cNvSpPr/>
          <p:nvPr/>
        </p:nvSpPr>
        <p:spPr>
          <a:xfrm>
            <a:off x="7356700" y="4847277"/>
            <a:ext cx="1184053" cy="33003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RECHECK DATA</a:t>
            </a:r>
          </a:p>
        </p:txBody>
      </p:sp>
      <p:sp>
        <p:nvSpPr>
          <p:cNvPr id="380" name="Flowchart: Decision 379">
            <a:extLst>
              <a:ext uri="{FF2B5EF4-FFF2-40B4-BE49-F238E27FC236}">
                <a16:creationId xmlns:a16="http://schemas.microsoft.com/office/drawing/2014/main" id="{A1B54D28-7134-47D4-BEBB-14642E7FA205}"/>
              </a:ext>
            </a:extLst>
          </p:cNvPr>
          <p:cNvSpPr/>
          <p:nvPr/>
        </p:nvSpPr>
        <p:spPr>
          <a:xfrm>
            <a:off x="9140208" y="4702845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OK</a:t>
            </a:r>
          </a:p>
        </p:txBody>
      </p:sp>
      <p:cxnSp>
        <p:nvCxnSpPr>
          <p:cNvPr id="381" name="Connector: Elbow 380">
            <a:extLst>
              <a:ext uri="{FF2B5EF4-FFF2-40B4-BE49-F238E27FC236}">
                <a16:creationId xmlns:a16="http://schemas.microsoft.com/office/drawing/2014/main" id="{DE8BDD8F-59A3-4B93-90D6-240459227641}"/>
              </a:ext>
            </a:extLst>
          </p:cNvPr>
          <p:cNvCxnSpPr>
            <a:cxnSpLocks/>
            <a:stCxn id="330" idx="3"/>
            <a:endCxn id="380" idx="2"/>
          </p:cNvCxnSpPr>
          <p:nvPr/>
        </p:nvCxnSpPr>
        <p:spPr>
          <a:xfrm flipV="1">
            <a:off x="9243769" y="5389086"/>
            <a:ext cx="302547" cy="481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337535AA-2F34-449E-AF1E-BFE6B71E939C}"/>
              </a:ext>
            </a:extLst>
          </p:cNvPr>
          <p:cNvCxnSpPr>
            <a:cxnSpLocks/>
          </p:cNvCxnSpPr>
          <p:nvPr/>
        </p:nvCxnSpPr>
        <p:spPr>
          <a:xfrm>
            <a:off x="8495567" y="5043090"/>
            <a:ext cx="654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AF2F7285-F6F2-4A6C-9CE4-F8494CAD9C65}"/>
              </a:ext>
            </a:extLst>
          </p:cNvPr>
          <p:cNvSpPr txBox="1"/>
          <p:nvPr/>
        </p:nvSpPr>
        <p:spPr>
          <a:xfrm>
            <a:off x="8656796" y="4894803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387" name="Connector: Elbow 386">
            <a:extLst>
              <a:ext uri="{FF2B5EF4-FFF2-40B4-BE49-F238E27FC236}">
                <a16:creationId xmlns:a16="http://schemas.microsoft.com/office/drawing/2014/main" id="{0D8A47B6-8DF4-486B-A3D3-A02276C5E14F}"/>
              </a:ext>
            </a:extLst>
          </p:cNvPr>
          <p:cNvCxnSpPr>
            <a:cxnSpLocks/>
            <a:stCxn id="380" idx="3"/>
            <a:endCxn id="373" idx="2"/>
          </p:cNvCxnSpPr>
          <p:nvPr/>
        </p:nvCxnSpPr>
        <p:spPr>
          <a:xfrm flipH="1" flipV="1">
            <a:off x="9706902" y="4030831"/>
            <a:ext cx="245522" cy="1015135"/>
          </a:xfrm>
          <a:prstGeom prst="bentConnector4">
            <a:avLst>
              <a:gd name="adj1" fmla="val -93108"/>
              <a:gd name="adj2" fmla="val 66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8C81802E-0C80-4A8E-BCC4-3C9DEC85D66F}"/>
              </a:ext>
            </a:extLst>
          </p:cNvPr>
          <p:cNvSpPr txBox="1"/>
          <p:nvPr/>
        </p:nvSpPr>
        <p:spPr>
          <a:xfrm>
            <a:off x="9983367" y="448656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1C3ABD3-A0B7-414D-8BBC-5185C8BB2F6F}"/>
              </a:ext>
            </a:extLst>
          </p:cNvPr>
          <p:cNvSpPr/>
          <p:nvPr/>
        </p:nvSpPr>
        <p:spPr>
          <a:xfrm>
            <a:off x="1464873" y="2291318"/>
            <a:ext cx="1068048" cy="233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Future </a:t>
            </a:r>
            <a:r>
              <a:rPr lang="en-PH" sz="1200" dirty="0" err="1"/>
              <a:t>Devpt</a:t>
            </a:r>
            <a:endParaRPr lang="en-PH" sz="1200" dirty="0"/>
          </a:p>
        </p:txBody>
      </p:sp>
      <p:cxnSp>
        <p:nvCxnSpPr>
          <p:cNvPr id="392" name="Connector: Elbow 391">
            <a:extLst>
              <a:ext uri="{FF2B5EF4-FFF2-40B4-BE49-F238E27FC236}">
                <a16:creationId xmlns:a16="http://schemas.microsoft.com/office/drawing/2014/main" id="{7AA4A16E-13A9-4055-AA10-731F19AA6E78}"/>
              </a:ext>
            </a:extLst>
          </p:cNvPr>
          <p:cNvCxnSpPr>
            <a:cxnSpLocks/>
            <a:stCxn id="303" idx="2"/>
            <a:endCxn id="391" idx="1"/>
          </p:cNvCxnSpPr>
          <p:nvPr/>
        </p:nvCxnSpPr>
        <p:spPr>
          <a:xfrm rot="16200000" flipH="1">
            <a:off x="1196006" y="2139162"/>
            <a:ext cx="103162" cy="434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929301E3-2010-4C4D-B913-6D46A7468FB7}"/>
              </a:ext>
            </a:extLst>
          </p:cNvPr>
          <p:cNvSpPr txBox="1"/>
          <p:nvPr/>
        </p:nvSpPr>
        <p:spPr>
          <a:xfrm>
            <a:off x="966175" y="2358033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CCF2BF72-4A43-4866-8BA8-38AAFD6F97A0}"/>
              </a:ext>
            </a:extLst>
          </p:cNvPr>
          <p:cNvSpPr txBox="1"/>
          <p:nvPr/>
        </p:nvSpPr>
        <p:spPr>
          <a:xfrm>
            <a:off x="46807" y="1718539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22C02635-E89F-4197-920E-2A2059FA042A}"/>
              </a:ext>
            </a:extLst>
          </p:cNvPr>
          <p:cNvGrpSpPr/>
          <p:nvPr/>
        </p:nvGrpSpPr>
        <p:grpSpPr>
          <a:xfrm>
            <a:off x="9121502" y="2369030"/>
            <a:ext cx="1221809" cy="1059970"/>
            <a:chOff x="4939430" y="443229"/>
            <a:chExt cx="2249560" cy="1951586"/>
          </a:xfrm>
        </p:grpSpPr>
        <p:pic>
          <p:nvPicPr>
            <p:cNvPr id="400" name="Picture 399">
              <a:extLst>
                <a:ext uri="{FF2B5EF4-FFF2-40B4-BE49-F238E27FC236}">
                  <a16:creationId xmlns:a16="http://schemas.microsoft.com/office/drawing/2014/main" id="{DCF6808E-D14E-4C0F-9AF6-11210961B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566" y="443229"/>
              <a:ext cx="1495425" cy="1495425"/>
            </a:xfrm>
            <a:prstGeom prst="rect">
              <a:avLst/>
            </a:prstGeom>
          </p:spPr>
        </p:pic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1E6904AD-C99C-4E15-A04F-E581921E3F53}"/>
                </a:ext>
              </a:extLst>
            </p:cNvPr>
            <p:cNvSpPr txBox="1"/>
            <p:nvPr/>
          </p:nvSpPr>
          <p:spPr>
            <a:xfrm>
              <a:off x="4939430" y="1941480"/>
              <a:ext cx="2249560" cy="453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Applicant STUDENT</a:t>
              </a:r>
            </a:p>
          </p:txBody>
        </p:sp>
      </p:grpSp>
      <p:cxnSp>
        <p:nvCxnSpPr>
          <p:cNvPr id="403" name="Connector: Elbow 402">
            <a:extLst>
              <a:ext uri="{FF2B5EF4-FFF2-40B4-BE49-F238E27FC236}">
                <a16:creationId xmlns:a16="http://schemas.microsoft.com/office/drawing/2014/main" id="{D104FB34-A6B5-4DD4-81A1-58294755FF2B}"/>
              </a:ext>
            </a:extLst>
          </p:cNvPr>
          <p:cNvCxnSpPr>
            <a:cxnSpLocks/>
            <a:stCxn id="373" idx="1"/>
          </p:cNvCxnSpPr>
          <p:nvPr/>
        </p:nvCxnSpPr>
        <p:spPr>
          <a:xfrm rot="10800000">
            <a:off x="8134928" y="2136660"/>
            <a:ext cx="247374" cy="1606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Flowchart: Terminator 405">
            <a:extLst>
              <a:ext uri="{FF2B5EF4-FFF2-40B4-BE49-F238E27FC236}">
                <a16:creationId xmlns:a16="http://schemas.microsoft.com/office/drawing/2014/main" id="{FBC00BC8-63BD-4AB8-A7FC-2CFEF5F5F4D0}"/>
              </a:ext>
            </a:extLst>
          </p:cNvPr>
          <p:cNvSpPr/>
          <p:nvPr/>
        </p:nvSpPr>
        <p:spPr>
          <a:xfrm>
            <a:off x="7665190" y="1848497"/>
            <a:ext cx="1082998" cy="275225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77872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DD63335-9C61-431F-B7B6-6DF41788E114}"/>
              </a:ext>
            </a:extLst>
          </p:cNvPr>
          <p:cNvSpPr txBox="1"/>
          <p:nvPr/>
        </p:nvSpPr>
        <p:spPr>
          <a:xfrm>
            <a:off x="2359785" y="2101444"/>
            <a:ext cx="7472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/>
              <a:t>LMS REGISTRATION</a:t>
            </a:r>
          </a:p>
        </p:txBody>
      </p:sp>
    </p:spTree>
    <p:extLst>
      <p:ext uri="{BB962C8B-B14F-4D97-AF65-F5344CB8AC3E}">
        <p14:creationId xmlns:p14="http://schemas.microsoft.com/office/powerpoint/2010/main" val="410336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8528169" y="46570"/>
            <a:ext cx="2612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LMS REGISTRATION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4271474" y="1501885"/>
            <a:ext cx="2204236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 Category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214296-3B6A-4214-A6D7-BBDCF91AA89B}"/>
              </a:ext>
            </a:extLst>
          </p:cNvPr>
          <p:cNvSpPr/>
          <p:nvPr/>
        </p:nvSpPr>
        <p:spPr>
          <a:xfrm>
            <a:off x="11461952" y="5967775"/>
            <a:ext cx="317455" cy="282105"/>
          </a:xfrm>
          <a:prstGeom prst="rect">
            <a:avLst/>
          </a:prstGeom>
          <a:solidFill>
            <a:srgbClr val="0CD5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A17E46-9290-46A9-BCA2-435B5307C8AE}"/>
              </a:ext>
            </a:extLst>
          </p:cNvPr>
          <p:cNvSpPr/>
          <p:nvPr/>
        </p:nvSpPr>
        <p:spPr>
          <a:xfrm>
            <a:off x="11461952" y="6373981"/>
            <a:ext cx="317455" cy="2821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358A74-71B5-4502-AC4C-F31FCED84B4B}"/>
              </a:ext>
            </a:extLst>
          </p:cNvPr>
          <p:cNvSpPr txBox="1"/>
          <p:nvPr/>
        </p:nvSpPr>
        <p:spPr>
          <a:xfrm>
            <a:off x="11031501" y="5188526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b="1" dirty="0"/>
              <a:t>- Color Legends -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724D5F-6B5B-490E-9653-A481551985F0}"/>
              </a:ext>
            </a:extLst>
          </p:cNvPr>
          <p:cNvSpPr txBox="1"/>
          <p:nvPr/>
        </p:nvSpPr>
        <p:spPr>
          <a:xfrm>
            <a:off x="10720425" y="6003659"/>
            <a:ext cx="691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Condition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E25E53-E05F-48D2-94DA-1775B41902C1}"/>
              </a:ext>
            </a:extLst>
          </p:cNvPr>
          <p:cNvSpPr txBox="1"/>
          <p:nvPr/>
        </p:nvSpPr>
        <p:spPr>
          <a:xfrm>
            <a:off x="10738059" y="6409865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Command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73A91E2-1B12-4DBA-B2C8-1F0EBAC9FBB7}"/>
              </a:ext>
            </a:extLst>
          </p:cNvPr>
          <p:cNvSpPr/>
          <p:nvPr/>
        </p:nvSpPr>
        <p:spPr>
          <a:xfrm>
            <a:off x="11461952" y="5565051"/>
            <a:ext cx="317455" cy="2821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3302FA-9679-410E-8C7B-4BAF9C3FBD3A}"/>
              </a:ext>
            </a:extLst>
          </p:cNvPr>
          <p:cNvSpPr txBox="1"/>
          <p:nvPr/>
        </p:nvSpPr>
        <p:spPr>
          <a:xfrm>
            <a:off x="10677145" y="559394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Input 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56FC124-7B8A-416F-9637-D5E0F6629786}"/>
              </a:ext>
            </a:extLst>
          </p:cNvPr>
          <p:cNvGrpSpPr/>
          <p:nvPr/>
        </p:nvGrpSpPr>
        <p:grpSpPr>
          <a:xfrm>
            <a:off x="712973" y="311597"/>
            <a:ext cx="659325" cy="838253"/>
            <a:chOff x="676353" y="363841"/>
            <a:chExt cx="1495425" cy="1901255"/>
          </a:xfrm>
        </p:grpSpPr>
        <p:pic>
          <p:nvPicPr>
            <p:cNvPr id="31" name="Picture 30" descr="A picture containing orange&#10;&#10;Description automatically generated">
              <a:extLst>
                <a:ext uri="{FF2B5EF4-FFF2-40B4-BE49-F238E27FC236}">
                  <a16:creationId xmlns:a16="http://schemas.microsoft.com/office/drawing/2014/main" id="{1B0AEAE0-7820-4246-B52E-9E7D8A909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353" y="363841"/>
              <a:ext cx="1495425" cy="1495425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E182B5A-DCC8-4727-BAA4-3275BEBF01E6}"/>
                </a:ext>
              </a:extLst>
            </p:cNvPr>
            <p:cNvSpPr txBox="1"/>
            <p:nvPr/>
          </p:nvSpPr>
          <p:spPr>
            <a:xfrm>
              <a:off x="1137768" y="1859266"/>
              <a:ext cx="943768" cy="405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ADMIN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E0EAAA-E089-4D08-A888-327F5844F82B}"/>
              </a:ext>
            </a:extLst>
          </p:cNvPr>
          <p:cNvGrpSpPr/>
          <p:nvPr/>
        </p:nvGrpSpPr>
        <p:grpSpPr>
          <a:xfrm>
            <a:off x="11168475" y="2475218"/>
            <a:ext cx="932350" cy="1056451"/>
            <a:chOff x="3017610" y="380403"/>
            <a:chExt cx="1495424" cy="1694474"/>
          </a:xfrm>
        </p:grpSpPr>
        <p:pic>
          <p:nvPicPr>
            <p:cNvPr id="51" name="Picture 5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EEE3E39-5E5D-4E23-BD28-015DD01FB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610" y="380403"/>
              <a:ext cx="1495424" cy="1495424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BD25BE-CE30-42F2-878D-91D4F46ABFEA}"/>
                </a:ext>
              </a:extLst>
            </p:cNvPr>
            <p:cNvSpPr txBox="1"/>
            <p:nvPr/>
          </p:nvSpPr>
          <p:spPr>
            <a:xfrm>
              <a:off x="3690366" y="1828656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PARENT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53DF224-4147-43DF-9079-3274BEF2717F}"/>
              </a:ext>
            </a:extLst>
          </p:cNvPr>
          <p:cNvGrpSpPr/>
          <p:nvPr/>
        </p:nvGrpSpPr>
        <p:grpSpPr>
          <a:xfrm>
            <a:off x="11168475" y="1393077"/>
            <a:ext cx="926138" cy="1044634"/>
            <a:chOff x="5273566" y="443229"/>
            <a:chExt cx="1495425" cy="168675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307D98A-CDB6-4FAE-948E-F2A635241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566" y="443229"/>
              <a:ext cx="1495425" cy="14954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558454-43F0-4033-903E-FC712048EBF7}"/>
                </a:ext>
              </a:extLst>
            </p:cNvPr>
            <p:cNvSpPr txBox="1"/>
            <p:nvPr/>
          </p:nvSpPr>
          <p:spPr>
            <a:xfrm>
              <a:off x="5850741" y="1883767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STUDENT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11180068" y="44390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7EFCDE27-8065-4B97-8F4E-AFDFBBAD5A80}"/>
              </a:ext>
            </a:extLst>
          </p:cNvPr>
          <p:cNvSpPr/>
          <p:nvPr/>
        </p:nvSpPr>
        <p:spPr>
          <a:xfrm>
            <a:off x="2349575" y="498034"/>
            <a:ext cx="926434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Start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2277657" y="118547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Has Student ID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8A5113-B14D-49FB-94FD-FEE3EBEE17FD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812792" y="799867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89751E-7B5B-484F-A41F-4828A1D4B3C2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3347926" y="1648689"/>
            <a:ext cx="92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3629202" y="154333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D15364B-4ED1-49D0-A8A9-9F0A285C56E7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709027" y="1648689"/>
            <a:ext cx="56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1883170" y="1525578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5FD892E-0CAE-4924-87B3-C1877D682737}"/>
              </a:ext>
            </a:extLst>
          </p:cNvPr>
          <p:cNvSpPr/>
          <p:nvPr/>
        </p:nvSpPr>
        <p:spPr>
          <a:xfrm>
            <a:off x="6036189" y="2457462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 Level</a:t>
            </a:r>
          </a:p>
        </p:txBody>
      </p:sp>
      <p:sp>
        <p:nvSpPr>
          <p:cNvPr id="158" name="Flowchart: Decision 157">
            <a:extLst>
              <a:ext uri="{FF2B5EF4-FFF2-40B4-BE49-F238E27FC236}">
                <a16:creationId xmlns:a16="http://schemas.microsoft.com/office/drawing/2014/main" id="{9AF4A4FF-3173-435D-B194-B6683D5A971D}"/>
              </a:ext>
            </a:extLst>
          </p:cNvPr>
          <p:cNvSpPr/>
          <p:nvPr/>
        </p:nvSpPr>
        <p:spPr>
          <a:xfrm>
            <a:off x="4600232" y="225756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Elem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C4B3F615-7F66-474F-9FC4-F08C156DC09A}"/>
              </a:ext>
            </a:extLst>
          </p:cNvPr>
          <p:cNvSpPr/>
          <p:nvPr/>
        </p:nvSpPr>
        <p:spPr>
          <a:xfrm>
            <a:off x="3223094" y="225756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sp>
        <p:nvSpPr>
          <p:cNvPr id="161" name="Flowchart: Decision 160">
            <a:extLst>
              <a:ext uri="{FF2B5EF4-FFF2-40B4-BE49-F238E27FC236}">
                <a16:creationId xmlns:a16="http://schemas.microsoft.com/office/drawing/2014/main" id="{799E0AC1-6D38-4D1E-B96A-3CE32D3E4E1E}"/>
              </a:ext>
            </a:extLst>
          </p:cNvPr>
          <p:cNvSpPr/>
          <p:nvPr/>
        </p:nvSpPr>
        <p:spPr>
          <a:xfrm>
            <a:off x="1883170" y="2257563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sp>
        <p:nvSpPr>
          <p:cNvPr id="162" name="Flowchart: Decision 161">
            <a:extLst>
              <a:ext uri="{FF2B5EF4-FFF2-40B4-BE49-F238E27FC236}">
                <a16:creationId xmlns:a16="http://schemas.microsoft.com/office/drawing/2014/main" id="{147F069F-7FEC-4571-B9CC-B6599A6F3099}"/>
              </a:ext>
            </a:extLst>
          </p:cNvPr>
          <p:cNvSpPr/>
          <p:nvPr/>
        </p:nvSpPr>
        <p:spPr>
          <a:xfrm>
            <a:off x="521763" y="2267648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D8693A8-FE2C-46D8-8764-59E21A715756}"/>
              </a:ext>
            </a:extLst>
          </p:cNvPr>
          <p:cNvCxnSpPr>
            <a:endCxn id="158" idx="0"/>
          </p:cNvCxnSpPr>
          <p:nvPr/>
        </p:nvCxnSpPr>
        <p:spPr>
          <a:xfrm>
            <a:off x="5000051" y="1795493"/>
            <a:ext cx="6289" cy="46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37B4B1A-42A7-4715-A99A-76B0AE36F628}"/>
              </a:ext>
            </a:extLst>
          </p:cNvPr>
          <p:cNvCxnSpPr>
            <a:cxnSpLocks/>
            <a:stCxn id="158" idx="3"/>
            <a:endCxn id="153" idx="1"/>
          </p:cNvCxnSpPr>
          <p:nvPr/>
        </p:nvCxnSpPr>
        <p:spPr>
          <a:xfrm>
            <a:off x="5412448" y="2600684"/>
            <a:ext cx="623741" cy="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307A319-FE3F-400A-9CCF-A04935F26885}"/>
              </a:ext>
            </a:extLst>
          </p:cNvPr>
          <p:cNvSpPr txBox="1"/>
          <p:nvPr/>
        </p:nvSpPr>
        <p:spPr>
          <a:xfrm>
            <a:off x="5492294" y="247521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E05A103-478C-44AD-8D04-776B88275BF9}"/>
              </a:ext>
            </a:extLst>
          </p:cNvPr>
          <p:cNvCxnSpPr>
            <a:cxnSpLocks/>
            <a:stCxn id="158" idx="1"/>
            <a:endCxn id="160" idx="3"/>
          </p:cNvCxnSpPr>
          <p:nvPr/>
        </p:nvCxnSpPr>
        <p:spPr>
          <a:xfrm flipH="1">
            <a:off x="4035310" y="2600684"/>
            <a:ext cx="564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98E4CF5-8C58-4CED-9D10-92DD46C5B2E3}"/>
              </a:ext>
            </a:extLst>
          </p:cNvPr>
          <p:cNvSpPr txBox="1"/>
          <p:nvPr/>
        </p:nvSpPr>
        <p:spPr>
          <a:xfrm>
            <a:off x="4210464" y="247757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619064B-67C0-4772-90C7-15B231CCF9C2}"/>
              </a:ext>
            </a:extLst>
          </p:cNvPr>
          <p:cNvCxnSpPr>
            <a:cxnSpLocks/>
            <a:stCxn id="160" idx="1"/>
            <a:endCxn id="161" idx="3"/>
          </p:cNvCxnSpPr>
          <p:nvPr/>
        </p:nvCxnSpPr>
        <p:spPr>
          <a:xfrm flipH="1">
            <a:off x="2695386" y="2600684"/>
            <a:ext cx="527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981D7DC-66AE-47EE-8927-81B8A5533ABF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>
            <a:off x="1333979" y="2600684"/>
            <a:ext cx="549191" cy="1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C870BFCC-C416-40CA-91FF-BACA30C9A6BC}"/>
              </a:ext>
            </a:extLst>
          </p:cNvPr>
          <p:cNvSpPr txBox="1"/>
          <p:nvPr/>
        </p:nvSpPr>
        <p:spPr>
          <a:xfrm>
            <a:off x="2842666" y="2487659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C2FA9F9-BF31-4153-8CFF-F6DB76FEC865}"/>
              </a:ext>
            </a:extLst>
          </p:cNvPr>
          <p:cNvSpPr txBox="1"/>
          <p:nvPr/>
        </p:nvSpPr>
        <p:spPr>
          <a:xfrm>
            <a:off x="1484623" y="2487659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45D23EC-3C37-47D2-9F1F-7D66FEC4A7B6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3629202" y="2943804"/>
            <a:ext cx="0" cy="5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E96D4A7-6BA7-4DC3-AA93-BD74E0ED0C2E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2289278" y="2943804"/>
            <a:ext cx="0" cy="5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8689576-E615-4419-908C-43647CA12438}"/>
              </a:ext>
            </a:extLst>
          </p:cNvPr>
          <p:cNvCxnSpPr>
            <a:cxnSpLocks/>
            <a:stCxn id="162" idx="2"/>
          </p:cNvCxnSpPr>
          <p:nvPr/>
        </p:nvCxnSpPr>
        <p:spPr>
          <a:xfrm flipH="1">
            <a:off x="923978" y="2953889"/>
            <a:ext cx="3893" cy="57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ED01971A-30A9-4359-A4EE-8B07C9CA0BC9}"/>
              </a:ext>
            </a:extLst>
          </p:cNvPr>
          <p:cNvSpPr txBox="1"/>
          <p:nvPr/>
        </p:nvSpPr>
        <p:spPr>
          <a:xfrm>
            <a:off x="3448704" y="306284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D1E31B8-87DC-4BE1-B765-9B99F05B152B}"/>
              </a:ext>
            </a:extLst>
          </p:cNvPr>
          <p:cNvSpPr txBox="1"/>
          <p:nvPr/>
        </p:nvSpPr>
        <p:spPr>
          <a:xfrm>
            <a:off x="2087296" y="3048498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3DCF623-771C-4B40-8BB8-AB0A71046D8E}"/>
              </a:ext>
            </a:extLst>
          </p:cNvPr>
          <p:cNvSpPr txBox="1"/>
          <p:nvPr/>
        </p:nvSpPr>
        <p:spPr>
          <a:xfrm>
            <a:off x="764497" y="3066303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97811F1-FD1D-4854-8EC6-85563FB0411F}"/>
              </a:ext>
            </a:extLst>
          </p:cNvPr>
          <p:cNvCxnSpPr>
            <a:cxnSpLocks/>
            <a:stCxn id="162" idx="1"/>
            <a:endCxn id="212" idx="1"/>
          </p:cNvCxnSpPr>
          <p:nvPr/>
        </p:nvCxnSpPr>
        <p:spPr>
          <a:xfrm rot="10800000" flipH="1">
            <a:off x="521762" y="1658623"/>
            <a:ext cx="642031" cy="952147"/>
          </a:xfrm>
          <a:prstGeom prst="bentConnector3">
            <a:avLst>
              <a:gd name="adj1" fmla="val -35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A4048B87-67B0-4495-B2DC-481351354FDA}"/>
              </a:ext>
            </a:extLst>
          </p:cNvPr>
          <p:cNvSpPr txBox="1"/>
          <p:nvPr/>
        </p:nvSpPr>
        <p:spPr>
          <a:xfrm>
            <a:off x="387342" y="1534566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5AA114-94E9-43B0-8BF0-1261B515171E}"/>
              </a:ext>
            </a:extLst>
          </p:cNvPr>
          <p:cNvSpPr/>
          <p:nvPr/>
        </p:nvSpPr>
        <p:spPr>
          <a:xfrm>
            <a:off x="3005032" y="3570032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F1D8BEC-FAC9-4B39-A4F8-53DA3326CABE}"/>
              </a:ext>
            </a:extLst>
          </p:cNvPr>
          <p:cNvSpPr/>
          <p:nvPr/>
        </p:nvSpPr>
        <p:spPr>
          <a:xfrm>
            <a:off x="1515172" y="3565704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A84EF9A-AB7B-4C01-AA19-797F5C194AE4}"/>
              </a:ext>
            </a:extLst>
          </p:cNvPr>
          <p:cNvSpPr/>
          <p:nvPr/>
        </p:nvSpPr>
        <p:spPr>
          <a:xfrm>
            <a:off x="32647" y="3567918"/>
            <a:ext cx="146973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Enter Student Level</a:t>
            </a:r>
          </a:p>
        </p:txBody>
      </p: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1163794" y="1507705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sp>
        <p:nvSpPr>
          <p:cNvPr id="215" name="Parallelogram 214">
            <a:extLst>
              <a:ext uri="{FF2B5EF4-FFF2-40B4-BE49-F238E27FC236}">
                <a16:creationId xmlns:a16="http://schemas.microsoft.com/office/drawing/2014/main" id="{C14F2CD9-8375-43E5-B28F-30338730D8D5}"/>
              </a:ext>
            </a:extLst>
          </p:cNvPr>
          <p:cNvSpPr/>
          <p:nvPr/>
        </p:nvSpPr>
        <p:spPr>
          <a:xfrm>
            <a:off x="6208917" y="3309066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1/2/3/4/5/6</a:t>
            </a:r>
          </a:p>
        </p:txBody>
      </p:sp>
      <p:sp>
        <p:nvSpPr>
          <p:cNvPr id="216" name="Parallelogram 215">
            <a:extLst>
              <a:ext uri="{FF2B5EF4-FFF2-40B4-BE49-F238E27FC236}">
                <a16:creationId xmlns:a16="http://schemas.microsoft.com/office/drawing/2014/main" id="{14EC6363-2C06-4C75-B2EC-570F8AD739BA}"/>
              </a:ext>
            </a:extLst>
          </p:cNvPr>
          <p:cNvSpPr/>
          <p:nvPr/>
        </p:nvSpPr>
        <p:spPr>
          <a:xfrm>
            <a:off x="3143884" y="4061624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7/8/9/10</a:t>
            </a:r>
          </a:p>
        </p:txBody>
      </p:sp>
      <p:sp>
        <p:nvSpPr>
          <p:cNvPr id="217" name="Parallelogram 216">
            <a:extLst>
              <a:ext uri="{FF2B5EF4-FFF2-40B4-BE49-F238E27FC236}">
                <a16:creationId xmlns:a16="http://schemas.microsoft.com/office/drawing/2014/main" id="{5850E7FA-AE4F-4715-BB5F-C4793582BC81}"/>
              </a:ext>
            </a:extLst>
          </p:cNvPr>
          <p:cNvSpPr/>
          <p:nvPr/>
        </p:nvSpPr>
        <p:spPr>
          <a:xfrm>
            <a:off x="1687901" y="4061624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11/12</a:t>
            </a:r>
          </a:p>
        </p:txBody>
      </p:sp>
      <p:sp>
        <p:nvSpPr>
          <p:cNvPr id="218" name="Parallelogram 217">
            <a:extLst>
              <a:ext uri="{FF2B5EF4-FFF2-40B4-BE49-F238E27FC236}">
                <a16:creationId xmlns:a16="http://schemas.microsoft.com/office/drawing/2014/main" id="{5A5605B2-6C9F-40BD-8BCA-21E163D893CB}"/>
              </a:ext>
            </a:extLst>
          </p:cNvPr>
          <p:cNvSpPr/>
          <p:nvPr/>
        </p:nvSpPr>
        <p:spPr>
          <a:xfrm>
            <a:off x="201142" y="4075031"/>
            <a:ext cx="1124273" cy="246221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1/2/3/4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758C858-EB75-43B6-ABBA-9B25A6932DC0}"/>
              </a:ext>
            </a:extLst>
          </p:cNvPr>
          <p:cNvCxnSpPr>
            <a:cxnSpLocks/>
            <a:stCxn id="153" idx="2"/>
            <a:endCxn id="215" idx="0"/>
          </p:cNvCxnSpPr>
          <p:nvPr/>
        </p:nvCxnSpPr>
        <p:spPr>
          <a:xfrm flipH="1">
            <a:off x="6771054" y="2751070"/>
            <a:ext cx="1" cy="55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4E5A9B3-D0A0-44F3-B7AE-790DD7823E07}"/>
              </a:ext>
            </a:extLst>
          </p:cNvPr>
          <p:cNvCxnSpPr>
            <a:cxnSpLocks/>
            <a:stCxn id="209" idx="2"/>
            <a:endCxn id="216" idx="1"/>
          </p:cNvCxnSpPr>
          <p:nvPr/>
        </p:nvCxnSpPr>
        <p:spPr>
          <a:xfrm flipH="1">
            <a:off x="3736798" y="3863640"/>
            <a:ext cx="3100" cy="19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4AB29CE8-8D3A-4CB8-AE01-1A7D0BF6CBB5}"/>
              </a:ext>
            </a:extLst>
          </p:cNvPr>
          <p:cNvCxnSpPr>
            <a:cxnSpLocks/>
            <a:stCxn id="210" idx="2"/>
            <a:endCxn id="217" idx="0"/>
          </p:cNvCxnSpPr>
          <p:nvPr/>
        </p:nvCxnSpPr>
        <p:spPr>
          <a:xfrm>
            <a:off x="2250038" y="3859312"/>
            <a:ext cx="0" cy="20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1665FDB0-98A9-4566-A0A1-8E0DED3FE8C4}"/>
              </a:ext>
            </a:extLst>
          </p:cNvPr>
          <p:cNvCxnSpPr>
            <a:cxnSpLocks/>
            <a:stCxn id="211" idx="2"/>
            <a:endCxn id="218" idx="0"/>
          </p:cNvCxnSpPr>
          <p:nvPr/>
        </p:nvCxnSpPr>
        <p:spPr>
          <a:xfrm flipH="1">
            <a:off x="763279" y="3861526"/>
            <a:ext cx="4234" cy="21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7A12A13-36C0-4CE1-B91B-D867AA88DCD5}"/>
              </a:ext>
            </a:extLst>
          </p:cNvPr>
          <p:cNvSpPr/>
          <p:nvPr/>
        </p:nvSpPr>
        <p:spPr>
          <a:xfrm>
            <a:off x="5437563" y="4061624"/>
            <a:ext cx="2666982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 (</a:t>
            </a:r>
            <a:r>
              <a:rPr lang="en-PH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Admission Table</a:t>
            </a:r>
            <a:r>
              <a:rPr lang="en-PH" sz="1200" dirty="0"/>
              <a:t>)</a:t>
            </a:r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DB394F43-72C8-40C2-8709-637417422B67}"/>
              </a:ext>
            </a:extLst>
          </p:cNvPr>
          <p:cNvCxnSpPr>
            <a:cxnSpLocks/>
            <a:stCxn id="216" idx="4"/>
            <a:endCxn id="237" idx="1"/>
          </p:cNvCxnSpPr>
          <p:nvPr/>
        </p:nvCxnSpPr>
        <p:spPr>
          <a:xfrm rot="5400000" flipH="1" flipV="1">
            <a:off x="4522083" y="3392366"/>
            <a:ext cx="99417" cy="1731542"/>
          </a:xfrm>
          <a:prstGeom prst="bentConnector4">
            <a:avLst>
              <a:gd name="adj1" fmla="val -229941"/>
              <a:gd name="adj2" fmla="val 662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5C8EA4D8-D7EA-4BB4-A675-32909000FEC3}"/>
              </a:ext>
            </a:extLst>
          </p:cNvPr>
          <p:cNvCxnSpPr>
            <a:cxnSpLocks/>
            <a:stCxn id="217" idx="4"/>
            <a:endCxn id="237" idx="1"/>
          </p:cNvCxnSpPr>
          <p:nvPr/>
        </p:nvCxnSpPr>
        <p:spPr>
          <a:xfrm rot="5400000" flipH="1" flipV="1">
            <a:off x="3794091" y="2664374"/>
            <a:ext cx="99417" cy="3187525"/>
          </a:xfrm>
          <a:prstGeom prst="bentConnector4">
            <a:avLst>
              <a:gd name="adj1" fmla="val -229941"/>
              <a:gd name="adj2" fmla="val 81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85BBEAD0-49FB-4C7C-BB43-C1E937F4DDAE}"/>
              </a:ext>
            </a:extLst>
          </p:cNvPr>
          <p:cNvCxnSpPr>
            <a:cxnSpLocks/>
            <a:stCxn id="218" idx="3"/>
            <a:endCxn id="237" idx="1"/>
          </p:cNvCxnSpPr>
          <p:nvPr/>
        </p:nvCxnSpPr>
        <p:spPr>
          <a:xfrm rot="5400000" flipH="1" flipV="1">
            <a:off x="3028620" y="1912309"/>
            <a:ext cx="112824" cy="4705062"/>
          </a:xfrm>
          <a:prstGeom prst="bentConnector4">
            <a:avLst>
              <a:gd name="adj1" fmla="val -202616"/>
              <a:gd name="adj2" fmla="val 87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7FCD2134-F07D-4383-9BE1-DEA85290B1D1}"/>
              </a:ext>
            </a:extLst>
          </p:cNvPr>
          <p:cNvCxnSpPr>
            <a:cxnSpLocks/>
            <a:stCxn id="215" idx="4"/>
            <a:endCxn id="237" idx="0"/>
          </p:cNvCxnSpPr>
          <p:nvPr/>
        </p:nvCxnSpPr>
        <p:spPr>
          <a:xfrm>
            <a:off x="6771054" y="3555287"/>
            <a:ext cx="0" cy="50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D738623-ED85-4991-99B2-FCAAB425D27F}"/>
              </a:ext>
            </a:extLst>
          </p:cNvPr>
          <p:cNvCxnSpPr>
            <a:cxnSpLocks/>
            <a:stCxn id="31" idx="3"/>
            <a:endCxn id="81" idx="1"/>
          </p:cNvCxnSpPr>
          <p:nvPr/>
        </p:nvCxnSpPr>
        <p:spPr>
          <a:xfrm>
            <a:off x="1372298" y="641260"/>
            <a:ext cx="977277" cy="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Decision 271">
            <a:extLst>
              <a:ext uri="{FF2B5EF4-FFF2-40B4-BE49-F238E27FC236}">
                <a16:creationId xmlns:a16="http://schemas.microsoft.com/office/drawing/2014/main" id="{2825AA3B-6724-4B4B-9E64-19A2DC5257A8}"/>
              </a:ext>
            </a:extLst>
          </p:cNvPr>
          <p:cNvSpPr/>
          <p:nvPr/>
        </p:nvSpPr>
        <p:spPr>
          <a:xfrm>
            <a:off x="6364946" y="5175861"/>
            <a:ext cx="812216" cy="686241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Done Entry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071F256-B934-4F84-B825-91A4E79ABEA0}"/>
              </a:ext>
            </a:extLst>
          </p:cNvPr>
          <p:cNvCxnSpPr>
            <a:cxnSpLocks/>
            <a:stCxn id="237" idx="2"/>
            <a:endCxn id="272" idx="0"/>
          </p:cNvCxnSpPr>
          <p:nvPr/>
        </p:nvCxnSpPr>
        <p:spPr>
          <a:xfrm>
            <a:off x="6771054" y="4355232"/>
            <a:ext cx="0" cy="82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1A29B1E6-8E35-41AB-B389-F549C8EC1B25}"/>
              </a:ext>
            </a:extLst>
          </p:cNvPr>
          <p:cNvCxnSpPr>
            <a:cxnSpLocks/>
            <a:stCxn id="272" idx="1"/>
            <a:endCxn id="237" idx="1"/>
          </p:cNvCxnSpPr>
          <p:nvPr/>
        </p:nvCxnSpPr>
        <p:spPr>
          <a:xfrm rot="10800000">
            <a:off x="5437564" y="4208428"/>
            <a:ext cx="927383" cy="1310554"/>
          </a:xfrm>
          <a:prstGeom prst="bentConnector3">
            <a:avLst>
              <a:gd name="adj1" fmla="val 124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D5CC5369-92D6-4BA2-929A-065C35827432}"/>
              </a:ext>
            </a:extLst>
          </p:cNvPr>
          <p:cNvSpPr txBox="1"/>
          <p:nvPr/>
        </p:nvSpPr>
        <p:spPr>
          <a:xfrm>
            <a:off x="5045784" y="4929640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2E7D7A6-43B2-4CF1-B622-885E364044DE}"/>
              </a:ext>
            </a:extLst>
          </p:cNvPr>
          <p:cNvCxnSpPr>
            <a:cxnSpLocks/>
            <a:stCxn id="272" idx="2"/>
          </p:cNvCxnSpPr>
          <p:nvPr/>
        </p:nvCxnSpPr>
        <p:spPr>
          <a:xfrm>
            <a:off x="6771054" y="5862102"/>
            <a:ext cx="0" cy="68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6334AF07-197A-436B-9C3D-6FEB9B90136A}"/>
              </a:ext>
            </a:extLst>
          </p:cNvPr>
          <p:cNvSpPr txBox="1"/>
          <p:nvPr/>
        </p:nvSpPr>
        <p:spPr>
          <a:xfrm>
            <a:off x="6590555" y="6003659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290" name="Parallelogram 289">
            <a:extLst>
              <a:ext uri="{FF2B5EF4-FFF2-40B4-BE49-F238E27FC236}">
                <a16:creationId xmlns:a16="http://schemas.microsoft.com/office/drawing/2014/main" id="{495A9DFE-95E0-4454-8CE0-FBA35C861A5E}"/>
              </a:ext>
            </a:extLst>
          </p:cNvPr>
          <p:cNvSpPr/>
          <p:nvPr/>
        </p:nvSpPr>
        <p:spPr>
          <a:xfrm>
            <a:off x="6102362" y="4630045"/>
            <a:ext cx="1310458" cy="226226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Bulk/ Individual</a:t>
            </a:r>
          </a:p>
        </p:txBody>
      </p:sp>
      <p:sp>
        <p:nvSpPr>
          <p:cNvPr id="291" name="Parallelogram 290">
            <a:extLst>
              <a:ext uri="{FF2B5EF4-FFF2-40B4-BE49-F238E27FC236}">
                <a16:creationId xmlns:a16="http://schemas.microsoft.com/office/drawing/2014/main" id="{4E14DC76-3AAB-41EE-A888-E154E88CC9B3}"/>
              </a:ext>
            </a:extLst>
          </p:cNvPr>
          <p:cNvSpPr/>
          <p:nvPr/>
        </p:nvSpPr>
        <p:spPr>
          <a:xfrm>
            <a:off x="4622651" y="248261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Elem</a:t>
            </a:r>
          </a:p>
        </p:txBody>
      </p:sp>
      <p:sp>
        <p:nvSpPr>
          <p:cNvPr id="292" name="Parallelogram 291">
            <a:extLst>
              <a:ext uri="{FF2B5EF4-FFF2-40B4-BE49-F238E27FC236}">
                <a16:creationId xmlns:a16="http://schemas.microsoft.com/office/drawing/2014/main" id="{C048E9C0-23CC-47A7-83B5-FAFA9DE302DC}"/>
              </a:ext>
            </a:extLst>
          </p:cNvPr>
          <p:cNvSpPr/>
          <p:nvPr/>
        </p:nvSpPr>
        <p:spPr>
          <a:xfrm>
            <a:off x="3254778" y="2475218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Jr High</a:t>
            </a:r>
          </a:p>
        </p:txBody>
      </p:sp>
      <p:sp>
        <p:nvSpPr>
          <p:cNvPr id="293" name="Parallelogram 292">
            <a:extLst>
              <a:ext uri="{FF2B5EF4-FFF2-40B4-BE49-F238E27FC236}">
                <a16:creationId xmlns:a16="http://schemas.microsoft.com/office/drawing/2014/main" id="{D35EFFB8-8782-49CF-AFE5-55F4DD15FDB7}"/>
              </a:ext>
            </a:extLst>
          </p:cNvPr>
          <p:cNvSpPr/>
          <p:nvPr/>
        </p:nvSpPr>
        <p:spPr>
          <a:xfrm>
            <a:off x="1905589" y="248549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Sr High</a:t>
            </a:r>
          </a:p>
        </p:txBody>
      </p:sp>
      <p:sp>
        <p:nvSpPr>
          <p:cNvPr id="294" name="Parallelogram 293">
            <a:extLst>
              <a:ext uri="{FF2B5EF4-FFF2-40B4-BE49-F238E27FC236}">
                <a16:creationId xmlns:a16="http://schemas.microsoft.com/office/drawing/2014/main" id="{170F7C7D-004E-48F6-A162-9C53590AF9E8}"/>
              </a:ext>
            </a:extLst>
          </p:cNvPr>
          <p:cNvSpPr/>
          <p:nvPr/>
        </p:nvSpPr>
        <p:spPr>
          <a:xfrm>
            <a:off x="541399" y="2485496"/>
            <a:ext cx="750018" cy="24622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College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8098EBD-962E-44D4-BC81-8FE555C0EE21}"/>
              </a:ext>
            </a:extLst>
          </p:cNvPr>
          <p:cNvSpPr txBox="1"/>
          <p:nvPr/>
        </p:nvSpPr>
        <p:spPr>
          <a:xfrm>
            <a:off x="6451257" y="6611779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b="1" dirty="0"/>
              <a:t>4</a:t>
            </a:r>
            <a:r>
              <a:rPr lang="en-PH" sz="1000" b="1" baseline="30000" dirty="0"/>
              <a:t>th</a:t>
            </a:r>
            <a:r>
              <a:rPr lang="en-PH" sz="1000" b="1" dirty="0"/>
              <a:t> Slide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A4FB4EE-9B19-41F6-BB13-FF4527C353BC}"/>
              </a:ext>
            </a:extLst>
          </p:cNvPr>
          <p:cNvSpPr txBox="1"/>
          <p:nvPr/>
        </p:nvSpPr>
        <p:spPr>
          <a:xfrm>
            <a:off x="2023827" y="108126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latin typeface="Agency FB" panose="020B0503020202020204" pitchFamily="34" charset="0"/>
              </a:rPr>
              <a:t>Process Flow Diagram</a:t>
            </a:r>
          </a:p>
        </p:txBody>
      </p:sp>
    </p:spTree>
    <p:extLst>
      <p:ext uri="{BB962C8B-B14F-4D97-AF65-F5344CB8AC3E}">
        <p14:creationId xmlns:p14="http://schemas.microsoft.com/office/powerpoint/2010/main" val="183328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93214296-3B6A-4214-A6D7-BBDCF91AA89B}"/>
              </a:ext>
            </a:extLst>
          </p:cNvPr>
          <p:cNvSpPr/>
          <p:nvPr/>
        </p:nvSpPr>
        <p:spPr>
          <a:xfrm>
            <a:off x="11461952" y="5967775"/>
            <a:ext cx="317455" cy="282105"/>
          </a:xfrm>
          <a:prstGeom prst="rect">
            <a:avLst/>
          </a:prstGeom>
          <a:solidFill>
            <a:srgbClr val="0CD5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3A17E46-9290-46A9-BCA2-435B5307C8AE}"/>
              </a:ext>
            </a:extLst>
          </p:cNvPr>
          <p:cNvSpPr/>
          <p:nvPr/>
        </p:nvSpPr>
        <p:spPr>
          <a:xfrm>
            <a:off x="11461952" y="6373981"/>
            <a:ext cx="317455" cy="2821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9358A74-71B5-4502-AC4C-F31FCED84B4B}"/>
              </a:ext>
            </a:extLst>
          </p:cNvPr>
          <p:cNvSpPr txBox="1"/>
          <p:nvPr/>
        </p:nvSpPr>
        <p:spPr>
          <a:xfrm>
            <a:off x="11031501" y="5188526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b="1" dirty="0"/>
              <a:t>- Color Legends -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724D5F-6B5B-490E-9653-A481551985F0}"/>
              </a:ext>
            </a:extLst>
          </p:cNvPr>
          <p:cNvSpPr txBox="1"/>
          <p:nvPr/>
        </p:nvSpPr>
        <p:spPr>
          <a:xfrm>
            <a:off x="10720425" y="6003659"/>
            <a:ext cx="6912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Condition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E25E53-E05F-48D2-94DA-1775B41902C1}"/>
              </a:ext>
            </a:extLst>
          </p:cNvPr>
          <p:cNvSpPr txBox="1"/>
          <p:nvPr/>
        </p:nvSpPr>
        <p:spPr>
          <a:xfrm>
            <a:off x="10738059" y="6409865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Command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73A91E2-1B12-4DBA-B2C8-1F0EBAC9FBB7}"/>
              </a:ext>
            </a:extLst>
          </p:cNvPr>
          <p:cNvSpPr/>
          <p:nvPr/>
        </p:nvSpPr>
        <p:spPr>
          <a:xfrm>
            <a:off x="11461952" y="5565051"/>
            <a:ext cx="317455" cy="2821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A3302FA-9679-410E-8C7B-4BAF9C3FBD3A}"/>
              </a:ext>
            </a:extLst>
          </p:cNvPr>
          <p:cNvSpPr txBox="1"/>
          <p:nvPr/>
        </p:nvSpPr>
        <p:spPr>
          <a:xfrm>
            <a:off x="10677145" y="5593947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Input Data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E0EAAA-E089-4D08-A888-327F5844F82B}"/>
              </a:ext>
            </a:extLst>
          </p:cNvPr>
          <p:cNvGrpSpPr/>
          <p:nvPr/>
        </p:nvGrpSpPr>
        <p:grpSpPr>
          <a:xfrm>
            <a:off x="11168475" y="2475218"/>
            <a:ext cx="932350" cy="1056451"/>
            <a:chOff x="3017610" y="380403"/>
            <a:chExt cx="1495424" cy="1694474"/>
          </a:xfrm>
        </p:grpSpPr>
        <p:pic>
          <p:nvPicPr>
            <p:cNvPr id="51" name="Picture 5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EEE3E39-5E5D-4E23-BD28-015DD01FB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7610" y="380403"/>
              <a:ext cx="1495424" cy="1495424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BD25BE-CE30-42F2-878D-91D4F46ABFEA}"/>
                </a:ext>
              </a:extLst>
            </p:cNvPr>
            <p:cNvSpPr txBox="1"/>
            <p:nvPr/>
          </p:nvSpPr>
          <p:spPr>
            <a:xfrm>
              <a:off x="3690366" y="1828656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PARENT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53DF224-4147-43DF-9079-3274BEF2717F}"/>
              </a:ext>
            </a:extLst>
          </p:cNvPr>
          <p:cNvGrpSpPr/>
          <p:nvPr/>
        </p:nvGrpSpPr>
        <p:grpSpPr>
          <a:xfrm>
            <a:off x="11168475" y="1393077"/>
            <a:ext cx="926138" cy="1044634"/>
            <a:chOff x="5273566" y="443229"/>
            <a:chExt cx="1495425" cy="1686759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307D98A-CDB6-4FAE-948E-F2A635241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566" y="443229"/>
              <a:ext cx="1495425" cy="14954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558454-43F0-4033-903E-FC712048EBF7}"/>
                </a:ext>
              </a:extLst>
            </p:cNvPr>
            <p:cNvSpPr txBox="1"/>
            <p:nvPr/>
          </p:nvSpPr>
          <p:spPr>
            <a:xfrm>
              <a:off x="5850741" y="1883767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STUDENT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11180068" y="44390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697158" y="1821407"/>
            <a:ext cx="1182102" cy="785250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Conflict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D8693A8-FE2C-46D8-8764-59E21A715756}"/>
              </a:ext>
            </a:extLst>
          </p:cNvPr>
          <p:cNvCxnSpPr>
            <a:cxnSpLocks/>
          </p:cNvCxnSpPr>
          <p:nvPr/>
        </p:nvCxnSpPr>
        <p:spPr>
          <a:xfrm>
            <a:off x="1322226" y="53887"/>
            <a:ext cx="6289" cy="46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97811F1-FD1D-4854-8EC6-85563FB0411F}"/>
              </a:ext>
            </a:extLst>
          </p:cNvPr>
          <p:cNvCxnSpPr>
            <a:cxnSpLocks/>
            <a:stCxn id="82" idx="1"/>
            <a:endCxn id="85" idx="0"/>
          </p:cNvCxnSpPr>
          <p:nvPr/>
        </p:nvCxnSpPr>
        <p:spPr>
          <a:xfrm rot="10800000" flipV="1">
            <a:off x="575694" y="2214031"/>
            <a:ext cx="121464" cy="1142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10486268" y="3968751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sp>
        <p:nvSpPr>
          <p:cNvPr id="291" name="Parallelogram 290">
            <a:extLst>
              <a:ext uri="{FF2B5EF4-FFF2-40B4-BE49-F238E27FC236}">
                <a16:creationId xmlns:a16="http://schemas.microsoft.com/office/drawing/2014/main" id="{4E14DC76-3AAB-41EE-A888-E154E88CC9B3}"/>
              </a:ext>
            </a:extLst>
          </p:cNvPr>
          <p:cNvSpPr/>
          <p:nvPr/>
        </p:nvSpPr>
        <p:spPr>
          <a:xfrm>
            <a:off x="803690" y="1280257"/>
            <a:ext cx="96903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Teacher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C017D05-8495-4D2F-BF4F-8DC93FAAE65E}"/>
              </a:ext>
            </a:extLst>
          </p:cNvPr>
          <p:cNvSpPr/>
          <p:nvPr/>
        </p:nvSpPr>
        <p:spPr>
          <a:xfrm>
            <a:off x="314961" y="515985"/>
            <a:ext cx="2014529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Create Class Table</a:t>
            </a:r>
          </a:p>
        </p:txBody>
      </p: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0264B13C-DBFF-4198-9883-724D6B9600FD}"/>
              </a:ext>
            </a:extLst>
          </p:cNvPr>
          <p:cNvSpPr/>
          <p:nvPr/>
        </p:nvSpPr>
        <p:spPr>
          <a:xfrm>
            <a:off x="91175" y="3356403"/>
            <a:ext cx="96903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Subject</a:t>
            </a:r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1477F50B-D1C7-4F2E-890B-C58DD2E1CD61}"/>
              </a:ext>
            </a:extLst>
          </p:cNvPr>
          <p:cNvSpPr/>
          <p:nvPr/>
        </p:nvSpPr>
        <p:spPr>
          <a:xfrm>
            <a:off x="1629012" y="3384865"/>
            <a:ext cx="96903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Section</a:t>
            </a:r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AEB02185-13F6-4D9C-B72D-9B1C1429F708}"/>
              </a:ext>
            </a:extLst>
          </p:cNvPr>
          <p:cNvSpPr/>
          <p:nvPr/>
        </p:nvSpPr>
        <p:spPr>
          <a:xfrm>
            <a:off x="3171262" y="3384865"/>
            <a:ext cx="969038" cy="293608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Schedule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8D1A029-9289-4C60-B537-EEA166E28B63}"/>
              </a:ext>
            </a:extLst>
          </p:cNvPr>
          <p:cNvCxnSpPr>
            <a:cxnSpLocks/>
            <a:stCxn id="83" idx="2"/>
            <a:endCxn id="291" idx="1"/>
          </p:cNvCxnSpPr>
          <p:nvPr/>
        </p:nvCxnSpPr>
        <p:spPr>
          <a:xfrm>
            <a:off x="1322226" y="809593"/>
            <a:ext cx="2684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1E3A99B-21BC-44D8-AC8B-62364922A5EE}"/>
              </a:ext>
            </a:extLst>
          </p:cNvPr>
          <p:cNvCxnSpPr>
            <a:cxnSpLocks/>
            <a:stCxn id="291" idx="4"/>
            <a:endCxn id="82" idx="0"/>
          </p:cNvCxnSpPr>
          <p:nvPr/>
        </p:nvCxnSpPr>
        <p:spPr>
          <a:xfrm>
            <a:off x="1288209" y="1573865"/>
            <a:ext cx="0" cy="24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F4BE7C4A-DD63-46D3-BB12-4842F612B019}"/>
              </a:ext>
            </a:extLst>
          </p:cNvPr>
          <p:cNvCxnSpPr>
            <a:cxnSpLocks/>
            <a:stCxn id="82" idx="3"/>
            <a:endCxn id="291" idx="2"/>
          </p:cNvCxnSpPr>
          <p:nvPr/>
        </p:nvCxnSpPr>
        <p:spPr>
          <a:xfrm flipH="1" flipV="1">
            <a:off x="1736027" y="1427061"/>
            <a:ext cx="143233" cy="786971"/>
          </a:xfrm>
          <a:prstGeom prst="bentConnector3">
            <a:avLst>
              <a:gd name="adj1" fmla="val -159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1922670" y="173303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409523" y="2611487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8A86719-E6B8-4A39-BD95-40585AD990F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760744" y="1196886"/>
            <a:ext cx="837306" cy="1759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BDFF1B-38C3-4FAF-AA7C-C1111520E1C7}"/>
              </a:ext>
            </a:extLst>
          </p:cNvPr>
          <p:cNvSpPr txBox="1"/>
          <p:nvPr/>
        </p:nvSpPr>
        <p:spPr>
          <a:xfrm>
            <a:off x="2598050" y="996831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Preset Class Sched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6F06A98-B5B3-434E-B84B-E5F3B7C72033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1023512" y="3503207"/>
            <a:ext cx="59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D798BF8-737B-4288-A55B-766C818B91E1}"/>
              </a:ext>
            </a:extLst>
          </p:cNvPr>
          <p:cNvCxnSpPr>
            <a:cxnSpLocks/>
            <a:stCxn id="87" idx="4"/>
            <a:endCxn id="119" idx="0"/>
          </p:cNvCxnSpPr>
          <p:nvPr/>
        </p:nvCxnSpPr>
        <p:spPr>
          <a:xfrm>
            <a:off x="3655781" y="3678473"/>
            <a:ext cx="0" cy="19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Decision 118">
            <a:extLst>
              <a:ext uri="{FF2B5EF4-FFF2-40B4-BE49-F238E27FC236}">
                <a16:creationId xmlns:a16="http://schemas.microsoft.com/office/drawing/2014/main" id="{A4732DE0-955F-4F97-9E74-14FC2DF3F2B1}"/>
              </a:ext>
            </a:extLst>
          </p:cNvPr>
          <p:cNvSpPr/>
          <p:nvPr/>
        </p:nvSpPr>
        <p:spPr>
          <a:xfrm>
            <a:off x="3064730" y="3877959"/>
            <a:ext cx="1182102" cy="785250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Conflict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368AAB4-05AF-4EF6-9C80-4FEADD3ACDF9}"/>
              </a:ext>
            </a:extLst>
          </p:cNvPr>
          <p:cNvCxnSpPr>
            <a:cxnSpLocks/>
          </p:cNvCxnSpPr>
          <p:nvPr/>
        </p:nvCxnSpPr>
        <p:spPr>
          <a:xfrm flipH="1" flipV="1">
            <a:off x="2283666" y="4270583"/>
            <a:ext cx="774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3C26FAA-94F9-486C-9F41-79CB2E4B1A3B}"/>
              </a:ext>
            </a:extLst>
          </p:cNvPr>
          <p:cNvCxnSpPr>
            <a:cxnSpLocks/>
          </p:cNvCxnSpPr>
          <p:nvPr/>
        </p:nvCxnSpPr>
        <p:spPr>
          <a:xfrm>
            <a:off x="2558453" y="3531669"/>
            <a:ext cx="65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CD8C25C-3AB0-4704-9D5F-6C3676D90686}"/>
              </a:ext>
            </a:extLst>
          </p:cNvPr>
          <p:cNvCxnSpPr>
            <a:cxnSpLocks/>
            <a:stCxn id="119" idx="3"/>
            <a:endCxn id="87" idx="2"/>
          </p:cNvCxnSpPr>
          <p:nvPr/>
        </p:nvCxnSpPr>
        <p:spPr>
          <a:xfrm flipH="1" flipV="1">
            <a:off x="4103599" y="3531669"/>
            <a:ext cx="143233" cy="738915"/>
          </a:xfrm>
          <a:prstGeom prst="bentConnector3">
            <a:avLst>
              <a:gd name="adj1" fmla="val -159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92FFC5C-3887-4837-A6B9-5077184EB1B7}"/>
              </a:ext>
            </a:extLst>
          </p:cNvPr>
          <p:cNvSpPr txBox="1"/>
          <p:nvPr/>
        </p:nvSpPr>
        <p:spPr>
          <a:xfrm>
            <a:off x="4303907" y="3845640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D109024-DD6B-4710-BB8B-0D5E8E7D5283}"/>
              </a:ext>
            </a:extLst>
          </p:cNvPr>
          <p:cNvSpPr txBox="1"/>
          <p:nvPr/>
        </p:nvSpPr>
        <p:spPr>
          <a:xfrm>
            <a:off x="2562737" y="414747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2CA90E7-7C87-459E-902E-23499BA94915}"/>
              </a:ext>
            </a:extLst>
          </p:cNvPr>
          <p:cNvSpPr/>
          <p:nvPr/>
        </p:nvSpPr>
        <p:spPr>
          <a:xfrm>
            <a:off x="1509565" y="4139523"/>
            <a:ext cx="774101" cy="246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Add</a:t>
            </a:r>
          </a:p>
        </p:txBody>
      </p:sp>
      <p:sp>
        <p:nvSpPr>
          <p:cNvPr id="163" name="Flowchart: Decision 162">
            <a:extLst>
              <a:ext uri="{FF2B5EF4-FFF2-40B4-BE49-F238E27FC236}">
                <a16:creationId xmlns:a16="http://schemas.microsoft.com/office/drawing/2014/main" id="{B47811AE-7D60-4A82-A05A-13E4330F8A53}"/>
              </a:ext>
            </a:extLst>
          </p:cNvPr>
          <p:cNvSpPr/>
          <p:nvPr/>
        </p:nvSpPr>
        <p:spPr>
          <a:xfrm>
            <a:off x="1327808" y="4629415"/>
            <a:ext cx="1182102" cy="785250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Add Again?</a:t>
            </a:r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19EFB50B-2C4B-4126-862F-BF7E652E3D97}"/>
              </a:ext>
            </a:extLst>
          </p:cNvPr>
          <p:cNvCxnSpPr>
            <a:cxnSpLocks/>
            <a:stCxn id="163" idx="3"/>
          </p:cNvCxnSpPr>
          <p:nvPr/>
        </p:nvCxnSpPr>
        <p:spPr>
          <a:xfrm flipH="1" flipV="1">
            <a:off x="1297104" y="1003258"/>
            <a:ext cx="1212806" cy="4018782"/>
          </a:xfrm>
          <a:prstGeom prst="bentConnector4">
            <a:avLst>
              <a:gd name="adj1" fmla="val -234145"/>
              <a:gd name="adj2" fmla="val 99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C40C134-EFA9-4F65-B458-FC2BF793D1A2}"/>
              </a:ext>
            </a:extLst>
          </p:cNvPr>
          <p:cNvSpPr txBox="1"/>
          <p:nvPr/>
        </p:nvSpPr>
        <p:spPr>
          <a:xfrm>
            <a:off x="3281535" y="4898929"/>
            <a:ext cx="36099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39D7D823-13E9-457B-BE4F-2647BA51E83C}"/>
              </a:ext>
            </a:extLst>
          </p:cNvPr>
          <p:cNvCxnSpPr>
            <a:cxnSpLocks/>
            <a:stCxn id="163" idx="1"/>
          </p:cNvCxnSpPr>
          <p:nvPr/>
        </p:nvCxnSpPr>
        <p:spPr>
          <a:xfrm rot="10800000" flipV="1">
            <a:off x="699310" y="5022040"/>
            <a:ext cx="628499" cy="12094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9551467-E480-4C97-A3A2-3119ACD51CF3}"/>
              </a:ext>
            </a:extLst>
          </p:cNvPr>
          <p:cNvSpPr txBox="1"/>
          <p:nvPr/>
        </p:nvSpPr>
        <p:spPr>
          <a:xfrm>
            <a:off x="864361" y="4875237"/>
            <a:ext cx="33534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A3BD625-ED99-4EC9-8C44-F8CCDEFDFAEB}"/>
              </a:ext>
            </a:extLst>
          </p:cNvPr>
          <p:cNvSpPr/>
          <p:nvPr/>
        </p:nvSpPr>
        <p:spPr>
          <a:xfrm>
            <a:off x="354813" y="6231478"/>
            <a:ext cx="774101" cy="246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Save</a:t>
            </a:r>
          </a:p>
        </p:txBody>
      </p:sp>
      <p:sp>
        <p:nvSpPr>
          <p:cNvPr id="177" name="Parallelogram 176">
            <a:extLst>
              <a:ext uri="{FF2B5EF4-FFF2-40B4-BE49-F238E27FC236}">
                <a16:creationId xmlns:a16="http://schemas.microsoft.com/office/drawing/2014/main" id="{9B0D4810-1860-4848-9A2A-9AE9207B8164}"/>
              </a:ext>
            </a:extLst>
          </p:cNvPr>
          <p:cNvSpPr/>
          <p:nvPr/>
        </p:nvSpPr>
        <p:spPr>
          <a:xfrm>
            <a:off x="1736027" y="6024268"/>
            <a:ext cx="1906505" cy="638234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>
                <a:solidFill>
                  <a:schemeClr val="bg1"/>
                </a:solidFill>
              </a:rPr>
              <a:t>Notify Teacher/Student/ Parents LMS </a:t>
            </a:r>
            <a:r>
              <a:rPr lang="en-PH" sz="1000" dirty="0" err="1">
                <a:solidFill>
                  <a:schemeClr val="bg1"/>
                </a:solidFill>
              </a:rPr>
              <a:t>accnt</a:t>
            </a:r>
            <a:r>
              <a:rPr lang="en-PH" sz="1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PH" sz="1000" dirty="0">
                <a:solidFill>
                  <a:schemeClr val="bg1"/>
                </a:solidFill>
              </a:rPr>
              <a:t>Thru email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C6233B4-36EB-4C40-805E-37A775FFCBCF}"/>
              </a:ext>
            </a:extLst>
          </p:cNvPr>
          <p:cNvCxnSpPr>
            <a:cxnSpLocks/>
          </p:cNvCxnSpPr>
          <p:nvPr/>
        </p:nvCxnSpPr>
        <p:spPr>
          <a:xfrm>
            <a:off x="1134917" y="6354579"/>
            <a:ext cx="65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68D2115-770F-440F-8177-F957D251B4F7}"/>
              </a:ext>
            </a:extLst>
          </p:cNvPr>
          <p:cNvCxnSpPr>
            <a:cxnSpLocks/>
          </p:cNvCxnSpPr>
          <p:nvPr/>
        </p:nvCxnSpPr>
        <p:spPr>
          <a:xfrm>
            <a:off x="1922670" y="4393693"/>
            <a:ext cx="0" cy="19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lowchart: Terminator 181">
            <a:extLst>
              <a:ext uri="{FF2B5EF4-FFF2-40B4-BE49-F238E27FC236}">
                <a16:creationId xmlns:a16="http://schemas.microsoft.com/office/drawing/2014/main" id="{B9EC16EC-E1EA-425E-9127-B07B32679529}"/>
              </a:ext>
            </a:extLst>
          </p:cNvPr>
          <p:cNvSpPr/>
          <p:nvPr/>
        </p:nvSpPr>
        <p:spPr>
          <a:xfrm>
            <a:off x="6123809" y="6149575"/>
            <a:ext cx="2398658" cy="345427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Access LMS</a:t>
            </a:r>
          </a:p>
        </p:txBody>
      </p:sp>
      <p:sp>
        <p:nvSpPr>
          <p:cNvPr id="183" name="Flowchart: Decision 182">
            <a:extLst>
              <a:ext uri="{FF2B5EF4-FFF2-40B4-BE49-F238E27FC236}">
                <a16:creationId xmlns:a16="http://schemas.microsoft.com/office/drawing/2014/main" id="{9A2F3F53-BBB0-4A0C-A28C-CF55B2954B02}"/>
              </a:ext>
            </a:extLst>
          </p:cNvPr>
          <p:cNvSpPr/>
          <p:nvPr/>
        </p:nvSpPr>
        <p:spPr>
          <a:xfrm>
            <a:off x="4284521" y="5937623"/>
            <a:ext cx="1182102" cy="785250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Done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A99E144-9448-4976-91E5-603372BCD7ED}"/>
              </a:ext>
            </a:extLst>
          </p:cNvPr>
          <p:cNvCxnSpPr>
            <a:cxnSpLocks/>
          </p:cNvCxnSpPr>
          <p:nvPr/>
        </p:nvCxnSpPr>
        <p:spPr>
          <a:xfrm>
            <a:off x="3584266" y="6330248"/>
            <a:ext cx="65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C518E22-DDD4-426F-A903-684A1B0441BC}"/>
              </a:ext>
            </a:extLst>
          </p:cNvPr>
          <p:cNvCxnSpPr>
            <a:cxnSpLocks/>
          </p:cNvCxnSpPr>
          <p:nvPr/>
        </p:nvCxnSpPr>
        <p:spPr>
          <a:xfrm>
            <a:off x="5466623" y="6330248"/>
            <a:ext cx="652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564B0D5B-A569-4EAC-985F-1374DD7D085E}"/>
              </a:ext>
            </a:extLst>
          </p:cNvPr>
          <p:cNvSpPr txBox="1"/>
          <p:nvPr/>
        </p:nvSpPr>
        <p:spPr>
          <a:xfrm>
            <a:off x="5602691" y="6207137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930592-25B8-4311-BF2F-B681398D705C}"/>
              </a:ext>
            </a:extLst>
          </p:cNvPr>
          <p:cNvSpPr txBox="1"/>
          <p:nvPr/>
        </p:nvSpPr>
        <p:spPr>
          <a:xfrm>
            <a:off x="8419183" y="146455"/>
            <a:ext cx="2612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LMS REGISTRATION</a:t>
            </a:r>
          </a:p>
        </p:txBody>
      </p:sp>
    </p:spTree>
    <p:extLst>
      <p:ext uri="{BB962C8B-B14F-4D97-AF65-F5344CB8AC3E}">
        <p14:creationId xmlns:p14="http://schemas.microsoft.com/office/powerpoint/2010/main" val="346673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ADD63335-9C61-431F-B7B6-6DF41788E114}"/>
              </a:ext>
            </a:extLst>
          </p:cNvPr>
          <p:cNvSpPr txBox="1"/>
          <p:nvPr/>
        </p:nvSpPr>
        <p:spPr>
          <a:xfrm>
            <a:off x="2311342" y="2228671"/>
            <a:ext cx="7569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/>
              <a:t>TEACHER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9D475-ACEC-407B-BC12-D7F2EE747450}"/>
              </a:ext>
            </a:extLst>
          </p:cNvPr>
          <p:cNvSpPr txBox="1"/>
          <p:nvPr/>
        </p:nvSpPr>
        <p:spPr>
          <a:xfrm>
            <a:off x="3815119" y="3464382"/>
            <a:ext cx="4561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400" dirty="0"/>
              <a:t>MY Student Details</a:t>
            </a:r>
          </a:p>
        </p:txBody>
      </p:sp>
    </p:spTree>
    <p:extLst>
      <p:ext uri="{BB962C8B-B14F-4D97-AF65-F5344CB8AC3E}">
        <p14:creationId xmlns:p14="http://schemas.microsoft.com/office/powerpoint/2010/main" val="194792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9257D14-913A-42D2-A37F-F124425A988C}"/>
              </a:ext>
            </a:extLst>
          </p:cNvPr>
          <p:cNvCxnSpPr>
            <a:cxnSpLocks/>
          </p:cNvCxnSpPr>
          <p:nvPr/>
        </p:nvCxnSpPr>
        <p:spPr>
          <a:xfrm>
            <a:off x="5659722" y="4957330"/>
            <a:ext cx="1" cy="23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3CFB17-5FCC-4011-BF64-90CC18D56C86}"/>
              </a:ext>
            </a:extLst>
          </p:cNvPr>
          <p:cNvSpPr txBox="1"/>
          <p:nvPr/>
        </p:nvSpPr>
        <p:spPr>
          <a:xfrm>
            <a:off x="8528169" y="46570"/>
            <a:ext cx="255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u="sng" dirty="0"/>
              <a:t>My Student Details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310BDA-8DAE-4890-81AE-BAE1E2F8AA36}"/>
              </a:ext>
            </a:extLst>
          </p:cNvPr>
          <p:cNvSpPr/>
          <p:nvPr/>
        </p:nvSpPr>
        <p:spPr>
          <a:xfrm>
            <a:off x="4271474" y="1501885"/>
            <a:ext cx="2204236" cy="29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Click  Student Information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D00C23-A006-4721-B80F-25A670B4A5C2}"/>
              </a:ext>
            </a:extLst>
          </p:cNvPr>
          <p:cNvGrpSpPr/>
          <p:nvPr/>
        </p:nvGrpSpPr>
        <p:grpSpPr>
          <a:xfrm>
            <a:off x="553512" y="117384"/>
            <a:ext cx="979285" cy="1057286"/>
            <a:chOff x="7678965" y="486950"/>
            <a:chExt cx="1495425" cy="1614537"/>
          </a:xfrm>
        </p:grpSpPr>
        <p:pic>
          <p:nvPicPr>
            <p:cNvPr id="26" name="Picture 2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0057726-30CB-46A9-899B-E94B9922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965" y="486950"/>
              <a:ext cx="1495425" cy="1495425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5E37BE-7C35-41AD-A325-B926088A4670}"/>
                </a:ext>
              </a:extLst>
            </p:cNvPr>
            <p:cNvSpPr txBox="1"/>
            <p:nvPr/>
          </p:nvSpPr>
          <p:spPr>
            <a:xfrm>
              <a:off x="8173633" y="1855266"/>
              <a:ext cx="670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b="1" dirty="0"/>
                <a:t>TEACHER</a:t>
              </a:r>
            </a:p>
          </p:txBody>
        </p:sp>
      </p:grp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7EFCDE27-8065-4B97-8F4E-AFDFBBAD5A80}"/>
              </a:ext>
            </a:extLst>
          </p:cNvPr>
          <p:cNvSpPr/>
          <p:nvPr/>
        </p:nvSpPr>
        <p:spPr>
          <a:xfrm>
            <a:off x="2349575" y="498034"/>
            <a:ext cx="926434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Start</a:t>
            </a:r>
          </a:p>
        </p:txBody>
      </p:sp>
      <p:sp>
        <p:nvSpPr>
          <p:cNvPr id="82" name="Flowchart: Decision 81">
            <a:extLst>
              <a:ext uri="{FF2B5EF4-FFF2-40B4-BE49-F238E27FC236}">
                <a16:creationId xmlns:a16="http://schemas.microsoft.com/office/drawing/2014/main" id="{43314CCD-5E09-4377-A928-5A03E4AEF3A6}"/>
              </a:ext>
            </a:extLst>
          </p:cNvPr>
          <p:cNvSpPr/>
          <p:nvPr/>
        </p:nvSpPr>
        <p:spPr>
          <a:xfrm>
            <a:off x="2277657" y="118547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Login as Teacher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68A5113-B14D-49FB-94FD-FEE3EBEE17FD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812792" y="799867"/>
            <a:ext cx="0" cy="38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789751E-7B5B-484F-A41F-4828A1D4B3C2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3347926" y="1648689"/>
            <a:ext cx="92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59F0118-02CB-4A7A-96E9-EEA4E9DDE690}"/>
              </a:ext>
            </a:extLst>
          </p:cNvPr>
          <p:cNvSpPr txBox="1"/>
          <p:nvPr/>
        </p:nvSpPr>
        <p:spPr>
          <a:xfrm>
            <a:off x="3629202" y="1543334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D15364B-4ED1-49D0-A8A9-9F0A285C56E7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709027" y="1648689"/>
            <a:ext cx="56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1B4C39B-BD09-4EBB-ADCC-07136E633854}"/>
              </a:ext>
            </a:extLst>
          </p:cNvPr>
          <p:cNvSpPr txBox="1"/>
          <p:nvPr/>
        </p:nvSpPr>
        <p:spPr>
          <a:xfrm>
            <a:off x="1883170" y="1525578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D8693A8-FE2C-46D8-8764-59E21A715756}"/>
              </a:ext>
            </a:extLst>
          </p:cNvPr>
          <p:cNvCxnSpPr>
            <a:cxnSpLocks/>
            <a:stCxn id="88" idx="3"/>
            <a:endCxn id="83" idx="1"/>
          </p:cNvCxnSpPr>
          <p:nvPr/>
        </p:nvCxnSpPr>
        <p:spPr>
          <a:xfrm flipV="1">
            <a:off x="6475710" y="1648688"/>
            <a:ext cx="251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lowchart: Terminator 211">
            <a:extLst>
              <a:ext uri="{FF2B5EF4-FFF2-40B4-BE49-F238E27FC236}">
                <a16:creationId xmlns:a16="http://schemas.microsoft.com/office/drawing/2014/main" id="{F58EB339-043F-41EC-8260-4F1F3D86E89B}"/>
              </a:ext>
            </a:extLst>
          </p:cNvPr>
          <p:cNvSpPr/>
          <p:nvPr/>
        </p:nvSpPr>
        <p:spPr>
          <a:xfrm>
            <a:off x="1163794" y="1507705"/>
            <a:ext cx="545233" cy="301833"/>
          </a:xfrm>
          <a:prstGeom prst="flowChartTerminator">
            <a:avLst/>
          </a:prstGeom>
          <a:solidFill>
            <a:srgbClr val="F612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Exit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7FCD2134-F07D-4383-9BE1-DEA85290B1D1}"/>
              </a:ext>
            </a:extLst>
          </p:cNvPr>
          <p:cNvCxnSpPr>
            <a:cxnSpLocks/>
          </p:cNvCxnSpPr>
          <p:nvPr/>
        </p:nvCxnSpPr>
        <p:spPr>
          <a:xfrm>
            <a:off x="9614141" y="1789555"/>
            <a:ext cx="2215" cy="19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D738623-ED85-4991-99B2-FCAAB425D27F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1372298" y="641260"/>
            <a:ext cx="977277" cy="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7A4FB4EE-9B19-41F6-BB13-FF4527C353BC}"/>
              </a:ext>
            </a:extLst>
          </p:cNvPr>
          <p:cNvSpPr txBox="1"/>
          <p:nvPr/>
        </p:nvSpPr>
        <p:spPr>
          <a:xfrm>
            <a:off x="2023827" y="108126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dirty="0">
                <a:latin typeface="Agency FB" panose="020B0503020202020204" pitchFamily="34" charset="0"/>
              </a:rPr>
              <a:t>Process Flow Diagram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FE6D02-444F-4109-986B-82C1A5A81BD5}"/>
              </a:ext>
            </a:extLst>
          </p:cNvPr>
          <p:cNvSpPr/>
          <p:nvPr/>
        </p:nvSpPr>
        <p:spPr>
          <a:xfrm>
            <a:off x="6727181" y="1496916"/>
            <a:ext cx="1800986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Click  MY Student Details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8ED6F0F-CE9C-4095-8C28-B3C96C5702D3}"/>
              </a:ext>
            </a:extLst>
          </p:cNvPr>
          <p:cNvSpPr/>
          <p:nvPr/>
        </p:nvSpPr>
        <p:spPr>
          <a:xfrm>
            <a:off x="8906071" y="1496916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Search My Class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25EDBBF-DD60-40FA-92F9-127EACE1D414}"/>
              </a:ext>
            </a:extLst>
          </p:cNvPr>
          <p:cNvCxnSpPr>
            <a:cxnSpLocks/>
            <a:stCxn id="83" idx="3"/>
            <a:endCxn id="93" idx="1"/>
          </p:cNvCxnSpPr>
          <p:nvPr/>
        </p:nvCxnSpPr>
        <p:spPr>
          <a:xfrm>
            <a:off x="8528167" y="1648688"/>
            <a:ext cx="37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Decision 98">
            <a:extLst>
              <a:ext uri="{FF2B5EF4-FFF2-40B4-BE49-F238E27FC236}">
                <a16:creationId xmlns:a16="http://schemas.microsoft.com/office/drawing/2014/main" id="{E4DAAED8-B699-42C8-81DC-43D942585E88}"/>
              </a:ext>
            </a:extLst>
          </p:cNvPr>
          <p:cNvSpPr/>
          <p:nvPr/>
        </p:nvSpPr>
        <p:spPr>
          <a:xfrm>
            <a:off x="9028380" y="2357162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675EC5D0-DED8-4FE2-AD5F-5A284116AC49}"/>
              </a:ext>
            </a:extLst>
          </p:cNvPr>
          <p:cNvSpPr/>
          <p:nvPr/>
        </p:nvSpPr>
        <p:spPr>
          <a:xfrm>
            <a:off x="8910502" y="1998793"/>
            <a:ext cx="1310458" cy="226226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SELECT CLASS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43D6449-52D5-4CEB-B5F3-4F9BC9D1956B}"/>
              </a:ext>
            </a:extLst>
          </p:cNvPr>
          <p:cNvCxnSpPr>
            <a:cxnSpLocks/>
            <a:stCxn id="99" idx="1"/>
            <a:endCxn id="93" idx="1"/>
          </p:cNvCxnSpPr>
          <p:nvPr/>
        </p:nvCxnSpPr>
        <p:spPr>
          <a:xfrm rot="10800000">
            <a:off x="8906072" y="1648689"/>
            <a:ext cx="122309" cy="1171691"/>
          </a:xfrm>
          <a:prstGeom prst="bentConnector3">
            <a:avLst>
              <a:gd name="adj1" fmla="val 286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527DBDA-BF03-4428-8EA4-6901DAA34CCD}"/>
              </a:ext>
            </a:extLst>
          </p:cNvPr>
          <p:cNvSpPr txBox="1"/>
          <p:nvPr/>
        </p:nvSpPr>
        <p:spPr>
          <a:xfrm>
            <a:off x="8528167" y="235716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808EFBD-6E4D-4E18-81DF-085A6AAEEDF2}"/>
              </a:ext>
            </a:extLst>
          </p:cNvPr>
          <p:cNvCxnSpPr>
            <a:cxnSpLocks/>
            <a:stCxn id="99" idx="3"/>
            <a:endCxn id="111" idx="1"/>
          </p:cNvCxnSpPr>
          <p:nvPr/>
        </p:nvCxnSpPr>
        <p:spPr>
          <a:xfrm>
            <a:off x="10098649" y="2820379"/>
            <a:ext cx="57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A20F478-77CB-415A-95B9-BD5C2FC5EEDF}"/>
              </a:ext>
            </a:extLst>
          </p:cNvPr>
          <p:cNvSpPr/>
          <p:nvPr/>
        </p:nvSpPr>
        <p:spPr>
          <a:xfrm>
            <a:off x="10677145" y="2668607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Student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D42D8A7-2EF5-4BEE-B672-C81A09367A64}"/>
              </a:ext>
            </a:extLst>
          </p:cNvPr>
          <p:cNvCxnSpPr>
            <a:cxnSpLocks/>
            <a:stCxn id="100" idx="4"/>
            <a:endCxn id="99" idx="0"/>
          </p:cNvCxnSpPr>
          <p:nvPr/>
        </p:nvCxnSpPr>
        <p:spPr>
          <a:xfrm flipH="1">
            <a:off x="9563515" y="2225019"/>
            <a:ext cx="2216" cy="13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E8A6EAA-5E3E-4740-9D8F-E082F3313616}"/>
              </a:ext>
            </a:extLst>
          </p:cNvPr>
          <p:cNvSpPr txBox="1"/>
          <p:nvPr/>
        </p:nvSpPr>
        <p:spPr>
          <a:xfrm>
            <a:off x="10169001" y="2701799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D6FBE9-8BAF-4831-9E47-96B95BF952C4}"/>
              </a:ext>
            </a:extLst>
          </p:cNvPr>
          <p:cNvSpPr txBox="1"/>
          <p:nvPr/>
        </p:nvSpPr>
        <p:spPr>
          <a:xfrm>
            <a:off x="9121443" y="1303360"/>
            <a:ext cx="84350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DROPDOWN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E50F674-3253-410D-AB4C-78603C533D1C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10098650" y="891953"/>
            <a:ext cx="227602" cy="5611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FFDD709-D49C-46F4-8245-1D06C0F8FA9D}"/>
              </a:ext>
            </a:extLst>
          </p:cNvPr>
          <p:cNvSpPr txBox="1"/>
          <p:nvPr/>
        </p:nvSpPr>
        <p:spPr>
          <a:xfrm>
            <a:off x="10326252" y="691898"/>
            <a:ext cx="186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All Enrolled Class under Teacher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AD09054-F76D-4E2C-8DF1-F845F7A25EDA}"/>
              </a:ext>
            </a:extLst>
          </p:cNvPr>
          <p:cNvSpPr/>
          <p:nvPr/>
        </p:nvSpPr>
        <p:spPr>
          <a:xfrm>
            <a:off x="4994278" y="3250917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/>
              <a:t>Cick</a:t>
            </a:r>
            <a:r>
              <a:rPr lang="en-PH" sz="1200" dirty="0"/>
              <a:t> View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0B78C80-F366-4450-ACC8-0F37A16169AA}"/>
              </a:ext>
            </a:extLst>
          </p:cNvPr>
          <p:cNvCxnSpPr>
            <a:cxnSpLocks/>
            <a:stCxn id="111" idx="2"/>
            <a:endCxn id="151" idx="3"/>
          </p:cNvCxnSpPr>
          <p:nvPr/>
        </p:nvCxnSpPr>
        <p:spPr>
          <a:xfrm rot="5400000">
            <a:off x="8606610" y="674709"/>
            <a:ext cx="430538" cy="5025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1F1D437-EF3A-47C8-9EF9-BF968A378B96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5651722" y="3554461"/>
            <a:ext cx="1" cy="204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1FDC4ED-C3E0-4447-B3D8-E5364D88C5A3}"/>
              </a:ext>
            </a:extLst>
          </p:cNvPr>
          <p:cNvSpPr/>
          <p:nvPr/>
        </p:nvSpPr>
        <p:spPr>
          <a:xfrm>
            <a:off x="1268807" y="3966843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Profile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44B7D8F-8967-4621-97E0-2CB88A8EDAA6}"/>
              </a:ext>
            </a:extLst>
          </p:cNvPr>
          <p:cNvSpPr/>
          <p:nvPr/>
        </p:nvSpPr>
        <p:spPr>
          <a:xfrm>
            <a:off x="4994278" y="3980882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Documents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CFD4153-9A05-49EE-91FD-F9127646A586}"/>
              </a:ext>
            </a:extLst>
          </p:cNvPr>
          <p:cNvSpPr/>
          <p:nvPr/>
        </p:nvSpPr>
        <p:spPr>
          <a:xfrm>
            <a:off x="8329631" y="3960171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Attendance</a:t>
            </a: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965E26F6-4DA5-4CBA-882F-30BC176AD7DF}"/>
              </a:ext>
            </a:extLst>
          </p:cNvPr>
          <p:cNvCxnSpPr>
            <a:cxnSpLocks/>
            <a:stCxn id="151" idx="2"/>
            <a:endCxn id="159" idx="0"/>
          </p:cNvCxnSpPr>
          <p:nvPr/>
        </p:nvCxnSpPr>
        <p:spPr>
          <a:xfrm rot="5400000">
            <a:off x="3582797" y="1897917"/>
            <a:ext cx="412382" cy="3725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AB97BB19-3F1E-4DDE-B9E6-AC9A09B38379}"/>
              </a:ext>
            </a:extLst>
          </p:cNvPr>
          <p:cNvCxnSpPr>
            <a:cxnSpLocks/>
            <a:stCxn id="151" idx="2"/>
            <a:endCxn id="165" idx="0"/>
          </p:cNvCxnSpPr>
          <p:nvPr/>
        </p:nvCxnSpPr>
        <p:spPr>
          <a:xfrm rot="16200000" flipH="1">
            <a:off x="7116544" y="2089639"/>
            <a:ext cx="405710" cy="3335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E0BD86E-7929-458A-B4D3-38C20F135E5A}"/>
              </a:ext>
            </a:extLst>
          </p:cNvPr>
          <p:cNvCxnSpPr>
            <a:cxnSpLocks/>
            <a:stCxn id="151" idx="2"/>
            <a:endCxn id="163" idx="0"/>
          </p:cNvCxnSpPr>
          <p:nvPr/>
        </p:nvCxnSpPr>
        <p:spPr>
          <a:xfrm>
            <a:off x="5651723" y="3554461"/>
            <a:ext cx="0" cy="42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C528A6D-BA37-4B23-9847-E4E59D4ECF70}"/>
              </a:ext>
            </a:extLst>
          </p:cNvPr>
          <p:cNvSpPr/>
          <p:nvPr/>
        </p:nvSpPr>
        <p:spPr>
          <a:xfrm>
            <a:off x="3152255" y="4639309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/>
              <a:t>Homeworks</a:t>
            </a:r>
            <a:endParaRPr lang="en-PH" sz="12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6FD5993-D8A5-4F5E-9E45-E632734BD5E1}"/>
              </a:ext>
            </a:extLst>
          </p:cNvPr>
          <p:cNvSpPr/>
          <p:nvPr/>
        </p:nvSpPr>
        <p:spPr>
          <a:xfrm>
            <a:off x="4994278" y="4639309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Projects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D337831-21D4-430F-B1A8-A89ED39C5078}"/>
              </a:ext>
            </a:extLst>
          </p:cNvPr>
          <p:cNvSpPr/>
          <p:nvPr/>
        </p:nvSpPr>
        <p:spPr>
          <a:xfrm>
            <a:off x="6775227" y="4639309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 err="1"/>
              <a:t>Seatworks</a:t>
            </a:r>
            <a:endParaRPr lang="en-PH" sz="1200" dirty="0"/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569E2637-3431-43B9-9C2B-A57FB6F73114}"/>
              </a:ext>
            </a:extLst>
          </p:cNvPr>
          <p:cNvCxnSpPr>
            <a:cxnSpLocks/>
            <a:stCxn id="163" idx="2"/>
            <a:endCxn id="180" idx="0"/>
          </p:cNvCxnSpPr>
          <p:nvPr/>
        </p:nvCxnSpPr>
        <p:spPr>
          <a:xfrm rot="16200000" flipH="1">
            <a:off x="6364756" y="3571392"/>
            <a:ext cx="354883" cy="1780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3FEAED0-CDF6-42BA-80C8-5ACF2145F5B0}"/>
              </a:ext>
            </a:extLst>
          </p:cNvPr>
          <p:cNvCxnSpPr>
            <a:cxnSpLocks/>
            <a:stCxn id="163" idx="2"/>
            <a:endCxn id="177" idx="0"/>
          </p:cNvCxnSpPr>
          <p:nvPr/>
        </p:nvCxnSpPr>
        <p:spPr>
          <a:xfrm rot="5400000">
            <a:off x="4553271" y="3540856"/>
            <a:ext cx="354883" cy="18420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8BB3AE4-40C7-4D4E-9CCB-0C98ED13AFCE}"/>
              </a:ext>
            </a:extLst>
          </p:cNvPr>
          <p:cNvCxnSpPr>
            <a:cxnSpLocks/>
            <a:stCxn id="163" idx="2"/>
            <a:endCxn id="179" idx="0"/>
          </p:cNvCxnSpPr>
          <p:nvPr/>
        </p:nvCxnSpPr>
        <p:spPr>
          <a:xfrm>
            <a:off x="5651723" y="4284426"/>
            <a:ext cx="0" cy="35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6A4BB88-0131-4383-BD72-B3BD791DD73A}"/>
              </a:ext>
            </a:extLst>
          </p:cNvPr>
          <p:cNvSpPr/>
          <p:nvPr/>
        </p:nvSpPr>
        <p:spPr>
          <a:xfrm>
            <a:off x="4773247" y="6472735"/>
            <a:ext cx="1772950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Select and Download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286258A-D28F-4070-9656-CF0EE2AA195D}"/>
              </a:ext>
            </a:extLst>
          </p:cNvPr>
          <p:cNvSpPr txBox="1"/>
          <p:nvPr/>
        </p:nvSpPr>
        <p:spPr>
          <a:xfrm>
            <a:off x="2973814" y="2774439"/>
            <a:ext cx="1671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i="1" dirty="0"/>
              <a:t>Note: </a:t>
            </a:r>
          </a:p>
          <a:p>
            <a:r>
              <a:rPr lang="en-PH" sz="1000" i="1" dirty="0"/>
              <a:t>View in Tabs and all Documents are viewed in this section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3F20F33-BD77-4D16-B72C-D4FF794D6845}"/>
              </a:ext>
            </a:extLst>
          </p:cNvPr>
          <p:cNvCxnSpPr>
            <a:cxnSpLocks/>
            <a:stCxn id="195" idx="1"/>
            <a:endCxn id="163" idx="1"/>
          </p:cNvCxnSpPr>
          <p:nvPr/>
        </p:nvCxnSpPr>
        <p:spPr>
          <a:xfrm>
            <a:off x="2973814" y="3128382"/>
            <a:ext cx="2020464" cy="10042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9" name="Flowchart: Decision 198">
            <a:extLst>
              <a:ext uri="{FF2B5EF4-FFF2-40B4-BE49-F238E27FC236}">
                <a16:creationId xmlns:a16="http://schemas.microsoft.com/office/drawing/2014/main" id="{5490DD15-62D3-4CEF-8786-BC8CF679AE5D}"/>
              </a:ext>
            </a:extLst>
          </p:cNvPr>
          <p:cNvSpPr/>
          <p:nvPr/>
        </p:nvSpPr>
        <p:spPr>
          <a:xfrm>
            <a:off x="3251074" y="5165080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sp>
        <p:nvSpPr>
          <p:cNvPr id="201" name="Flowchart: Decision 200">
            <a:extLst>
              <a:ext uri="{FF2B5EF4-FFF2-40B4-BE49-F238E27FC236}">
                <a16:creationId xmlns:a16="http://schemas.microsoft.com/office/drawing/2014/main" id="{A583E359-CEAA-46FF-957A-AC4DD87C1274}"/>
              </a:ext>
            </a:extLst>
          </p:cNvPr>
          <p:cNvSpPr/>
          <p:nvPr/>
        </p:nvSpPr>
        <p:spPr>
          <a:xfrm>
            <a:off x="5124588" y="5122153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sp>
        <p:nvSpPr>
          <p:cNvPr id="202" name="Flowchart: Decision 201">
            <a:extLst>
              <a:ext uri="{FF2B5EF4-FFF2-40B4-BE49-F238E27FC236}">
                <a16:creationId xmlns:a16="http://schemas.microsoft.com/office/drawing/2014/main" id="{0E00EC1C-B7AB-458D-8462-E0D370DA68F4}"/>
              </a:ext>
            </a:extLst>
          </p:cNvPr>
          <p:cNvSpPr/>
          <p:nvPr/>
        </p:nvSpPr>
        <p:spPr>
          <a:xfrm>
            <a:off x="6897536" y="5140095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EE412FF8-9AF7-4E38-B212-3ED55C723A86}"/>
              </a:ext>
            </a:extLst>
          </p:cNvPr>
          <p:cNvCxnSpPr>
            <a:cxnSpLocks/>
            <a:stCxn id="202" idx="2"/>
            <a:endCxn id="190" idx="0"/>
          </p:cNvCxnSpPr>
          <p:nvPr/>
        </p:nvCxnSpPr>
        <p:spPr>
          <a:xfrm rot="5400000">
            <a:off x="6343094" y="5383158"/>
            <a:ext cx="406206" cy="1772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CC518255-5173-4F4D-A4BF-44231AF522AB}"/>
              </a:ext>
            </a:extLst>
          </p:cNvPr>
          <p:cNvCxnSpPr>
            <a:cxnSpLocks/>
            <a:stCxn id="199" idx="2"/>
            <a:endCxn id="190" idx="0"/>
          </p:cNvCxnSpPr>
          <p:nvPr/>
        </p:nvCxnSpPr>
        <p:spPr>
          <a:xfrm rot="16200000" flipH="1">
            <a:off x="4532355" y="5345367"/>
            <a:ext cx="381221" cy="1873513"/>
          </a:xfrm>
          <a:prstGeom prst="bentConnector3">
            <a:avLst>
              <a:gd name="adj1" fmla="val 45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275BABC-E61A-49AE-B662-D344AA6E68A9}"/>
              </a:ext>
            </a:extLst>
          </p:cNvPr>
          <p:cNvCxnSpPr>
            <a:cxnSpLocks/>
          </p:cNvCxnSpPr>
          <p:nvPr/>
        </p:nvCxnSpPr>
        <p:spPr>
          <a:xfrm>
            <a:off x="5650844" y="6037250"/>
            <a:ext cx="0" cy="42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5DEDE106-C3D7-4EF1-98A4-BE524FE0C3BE}"/>
              </a:ext>
            </a:extLst>
          </p:cNvPr>
          <p:cNvSpPr txBox="1"/>
          <p:nvPr/>
        </p:nvSpPr>
        <p:spPr>
          <a:xfrm>
            <a:off x="5483664" y="6075407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F718D71-DE97-416E-AE2F-E9C123D39221}"/>
              </a:ext>
            </a:extLst>
          </p:cNvPr>
          <p:cNvCxnSpPr>
            <a:cxnSpLocks/>
            <a:endCxn id="199" idx="0"/>
          </p:cNvCxnSpPr>
          <p:nvPr/>
        </p:nvCxnSpPr>
        <p:spPr>
          <a:xfrm>
            <a:off x="3786208" y="4929201"/>
            <a:ext cx="1" cy="23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25EA5CF-5753-40B2-AC65-674460CD622A}"/>
              </a:ext>
            </a:extLst>
          </p:cNvPr>
          <p:cNvCxnSpPr>
            <a:cxnSpLocks/>
          </p:cNvCxnSpPr>
          <p:nvPr/>
        </p:nvCxnSpPr>
        <p:spPr>
          <a:xfrm>
            <a:off x="7432669" y="4904361"/>
            <a:ext cx="1" cy="23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Flowchart: Decision 224">
            <a:extLst>
              <a:ext uri="{FF2B5EF4-FFF2-40B4-BE49-F238E27FC236}">
                <a16:creationId xmlns:a16="http://schemas.microsoft.com/office/drawing/2014/main" id="{014639AF-981D-45EC-A551-621EE4EE01DD}"/>
              </a:ext>
            </a:extLst>
          </p:cNvPr>
          <p:cNvSpPr/>
          <p:nvPr/>
        </p:nvSpPr>
        <p:spPr>
          <a:xfrm>
            <a:off x="1395609" y="4497455"/>
            <a:ext cx="1070269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FETCH DATA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7954302-B58C-48F6-942D-CCDA3649A60F}"/>
              </a:ext>
            </a:extLst>
          </p:cNvPr>
          <p:cNvCxnSpPr>
            <a:cxnSpLocks/>
            <a:stCxn id="225" idx="2"/>
            <a:endCxn id="230" idx="0"/>
          </p:cNvCxnSpPr>
          <p:nvPr/>
        </p:nvCxnSpPr>
        <p:spPr>
          <a:xfrm>
            <a:off x="1930744" y="5423889"/>
            <a:ext cx="3425" cy="414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8393811-34C5-4312-B280-1DA6CDD48B04}"/>
              </a:ext>
            </a:extLst>
          </p:cNvPr>
          <p:cNvSpPr/>
          <p:nvPr/>
        </p:nvSpPr>
        <p:spPr>
          <a:xfrm>
            <a:off x="1276724" y="5838242"/>
            <a:ext cx="131488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 Profile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3A7C665A-5E64-45C1-B072-867893352B8A}"/>
              </a:ext>
            </a:extLst>
          </p:cNvPr>
          <p:cNvCxnSpPr>
            <a:cxnSpLocks/>
          </p:cNvCxnSpPr>
          <p:nvPr/>
        </p:nvCxnSpPr>
        <p:spPr>
          <a:xfrm>
            <a:off x="1924222" y="4266668"/>
            <a:ext cx="1" cy="235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919EDABF-013A-4ACC-BE7B-BBB04149C4DC}"/>
              </a:ext>
            </a:extLst>
          </p:cNvPr>
          <p:cNvSpPr txBox="1"/>
          <p:nvPr/>
        </p:nvSpPr>
        <p:spPr>
          <a:xfrm>
            <a:off x="1718960" y="5471137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9D7A4311-077B-4212-9E2F-7CCB7E306962}"/>
              </a:ext>
            </a:extLst>
          </p:cNvPr>
          <p:cNvCxnSpPr>
            <a:cxnSpLocks/>
          </p:cNvCxnSpPr>
          <p:nvPr/>
        </p:nvCxnSpPr>
        <p:spPr>
          <a:xfrm flipH="1">
            <a:off x="790496" y="4965153"/>
            <a:ext cx="568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9BAA22DD-7E29-4139-B70B-1841E3342320}"/>
              </a:ext>
            </a:extLst>
          </p:cNvPr>
          <p:cNvSpPr txBox="1"/>
          <p:nvPr/>
        </p:nvSpPr>
        <p:spPr>
          <a:xfrm>
            <a:off x="964639" y="4842042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42" name="Parallelogram 241">
            <a:extLst>
              <a:ext uri="{FF2B5EF4-FFF2-40B4-BE49-F238E27FC236}">
                <a16:creationId xmlns:a16="http://schemas.microsoft.com/office/drawing/2014/main" id="{D9F9E321-5799-4F8B-8393-FAC3CBEC427E}"/>
              </a:ext>
            </a:extLst>
          </p:cNvPr>
          <p:cNvSpPr/>
          <p:nvPr/>
        </p:nvSpPr>
        <p:spPr>
          <a:xfrm>
            <a:off x="75279" y="4849043"/>
            <a:ext cx="690880" cy="226167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Empty</a:t>
            </a:r>
          </a:p>
        </p:txBody>
      </p:sp>
      <p:sp>
        <p:nvSpPr>
          <p:cNvPr id="243" name="Parallelogram 242">
            <a:extLst>
              <a:ext uri="{FF2B5EF4-FFF2-40B4-BE49-F238E27FC236}">
                <a16:creationId xmlns:a16="http://schemas.microsoft.com/office/drawing/2014/main" id="{610F345A-9588-45E7-A890-E0AF1601D44E}"/>
              </a:ext>
            </a:extLst>
          </p:cNvPr>
          <p:cNvSpPr/>
          <p:nvPr/>
        </p:nvSpPr>
        <p:spPr>
          <a:xfrm>
            <a:off x="4396592" y="5869285"/>
            <a:ext cx="690880" cy="226167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Empty</a:t>
            </a:r>
          </a:p>
        </p:txBody>
      </p:sp>
      <p:sp>
        <p:nvSpPr>
          <p:cNvPr id="244" name="Parallelogram 243">
            <a:extLst>
              <a:ext uri="{FF2B5EF4-FFF2-40B4-BE49-F238E27FC236}">
                <a16:creationId xmlns:a16="http://schemas.microsoft.com/office/drawing/2014/main" id="{22953050-5A75-47BC-9461-EC47CE377F1E}"/>
              </a:ext>
            </a:extLst>
          </p:cNvPr>
          <p:cNvSpPr/>
          <p:nvPr/>
        </p:nvSpPr>
        <p:spPr>
          <a:xfrm>
            <a:off x="6334163" y="5869142"/>
            <a:ext cx="690880" cy="226167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Empty</a:t>
            </a:r>
          </a:p>
        </p:txBody>
      </p:sp>
      <p:sp>
        <p:nvSpPr>
          <p:cNvPr id="246" name="Parallelogram 245">
            <a:extLst>
              <a:ext uri="{FF2B5EF4-FFF2-40B4-BE49-F238E27FC236}">
                <a16:creationId xmlns:a16="http://schemas.microsoft.com/office/drawing/2014/main" id="{641218A0-1F17-4D2D-A390-4F171F9F837A}"/>
              </a:ext>
            </a:extLst>
          </p:cNvPr>
          <p:cNvSpPr/>
          <p:nvPr/>
        </p:nvSpPr>
        <p:spPr>
          <a:xfrm>
            <a:off x="2601810" y="6446887"/>
            <a:ext cx="690880" cy="226167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Empty</a:t>
            </a:r>
          </a:p>
        </p:txBody>
      </p: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7D82993C-3272-4F77-92BA-CA1D5C7047DE}"/>
              </a:ext>
            </a:extLst>
          </p:cNvPr>
          <p:cNvCxnSpPr>
            <a:cxnSpLocks/>
            <a:stCxn id="202" idx="1"/>
            <a:endCxn id="244" idx="0"/>
          </p:cNvCxnSpPr>
          <p:nvPr/>
        </p:nvCxnSpPr>
        <p:spPr>
          <a:xfrm rot="10800000" flipV="1">
            <a:off x="6679604" y="5603312"/>
            <a:ext cx="217933" cy="265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69E2077A-7D2E-4AAE-A371-665DC6BFCF61}"/>
              </a:ext>
            </a:extLst>
          </p:cNvPr>
          <p:cNvCxnSpPr>
            <a:cxnSpLocks/>
            <a:stCxn id="201" idx="1"/>
            <a:endCxn id="243" idx="0"/>
          </p:cNvCxnSpPr>
          <p:nvPr/>
        </p:nvCxnSpPr>
        <p:spPr>
          <a:xfrm rot="10800000" flipV="1">
            <a:off x="4742032" y="5585369"/>
            <a:ext cx="382556" cy="283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0C27C51C-9690-4D25-9571-A87411753DD9}"/>
              </a:ext>
            </a:extLst>
          </p:cNvPr>
          <p:cNvCxnSpPr>
            <a:cxnSpLocks/>
            <a:stCxn id="199" idx="1"/>
            <a:endCxn id="246" idx="0"/>
          </p:cNvCxnSpPr>
          <p:nvPr/>
        </p:nvCxnSpPr>
        <p:spPr>
          <a:xfrm rot="10800000" flipV="1">
            <a:off x="2947250" y="5628297"/>
            <a:ext cx="303824" cy="818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E71A1FAF-221B-4EDF-BBC3-98D1D87F324D}"/>
              </a:ext>
            </a:extLst>
          </p:cNvPr>
          <p:cNvSpPr txBox="1"/>
          <p:nvPr/>
        </p:nvSpPr>
        <p:spPr>
          <a:xfrm>
            <a:off x="2751554" y="5713330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3427BB3-35E3-4324-BFA4-69235BD82DA5}"/>
              </a:ext>
            </a:extLst>
          </p:cNvPr>
          <p:cNvSpPr txBox="1"/>
          <p:nvPr/>
        </p:nvSpPr>
        <p:spPr>
          <a:xfrm>
            <a:off x="4599275" y="5428507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A858334-8572-4C11-A0D8-50D495E3A9C3}"/>
              </a:ext>
            </a:extLst>
          </p:cNvPr>
          <p:cNvSpPr txBox="1"/>
          <p:nvPr/>
        </p:nvSpPr>
        <p:spPr>
          <a:xfrm>
            <a:off x="6488277" y="5442486"/>
            <a:ext cx="3323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8DC648C9-8FA2-47F5-8470-F3CF55018DDB}"/>
              </a:ext>
            </a:extLst>
          </p:cNvPr>
          <p:cNvSpPr/>
          <p:nvPr/>
        </p:nvSpPr>
        <p:spPr>
          <a:xfrm>
            <a:off x="10326252" y="3931381"/>
            <a:ext cx="2614842" cy="6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 ATTENDANCE,</a:t>
            </a:r>
          </a:p>
          <a:p>
            <a:pPr algn="ctr"/>
            <a:r>
              <a:rPr lang="en-PH" sz="1200" dirty="0"/>
              <a:t>Total Absences and Date of Absent</a:t>
            </a:r>
          </a:p>
          <a:p>
            <a:pPr algn="ctr"/>
            <a:r>
              <a:rPr lang="en-PH" sz="1200" dirty="0"/>
              <a:t>Total Present</a:t>
            </a:r>
          </a:p>
        </p:txBody>
      </p:sp>
      <p:sp>
        <p:nvSpPr>
          <p:cNvPr id="259" name="Parallelogram 258">
            <a:extLst>
              <a:ext uri="{FF2B5EF4-FFF2-40B4-BE49-F238E27FC236}">
                <a16:creationId xmlns:a16="http://schemas.microsoft.com/office/drawing/2014/main" id="{D0C6C9DE-D2B0-4B33-A00F-1692F53F5F73}"/>
              </a:ext>
            </a:extLst>
          </p:cNvPr>
          <p:cNvSpPr/>
          <p:nvPr/>
        </p:nvSpPr>
        <p:spPr>
          <a:xfrm>
            <a:off x="8856286" y="6003880"/>
            <a:ext cx="1760291" cy="236195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Enter Message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209FFA1-449B-4642-AA67-D160DCD74654}"/>
              </a:ext>
            </a:extLst>
          </p:cNvPr>
          <p:cNvSpPr/>
          <p:nvPr/>
        </p:nvSpPr>
        <p:spPr>
          <a:xfrm>
            <a:off x="8849956" y="6489597"/>
            <a:ext cx="1772949" cy="3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Sent thru </a:t>
            </a:r>
            <a:r>
              <a:rPr lang="en-PH" sz="1200" dirty="0" err="1"/>
              <a:t>sms</a:t>
            </a:r>
            <a:r>
              <a:rPr lang="en-PH" sz="1200" dirty="0"/>
              <a:t>/email/LMS</a:t>
            </a:r>
          </a:p>
        </p:txBody>
      </p:sp>
      <p:sp>
        <p:nvSpPr>
          <p:cNvPr id="261" name="Flowchart: Decision 260">
            <a:extLst>
              <a:ext uri="{FF2B5EF4-FFF2-40B4-BE49-F238E27FC236}">
                <a16:creationId xmlns:a16="http://schemas.microsoft.com/office/drawing/2014/main" id="{56EC35AC-0C97-460D-850D-5B6447DB0B4A}"/>
              </a:ext>
            </a:extLst>
          </p:cNvPr>
          <p:cNvSpPr/>
          <p:nvPr/>
        </p:nvSpPr>
        <p:spPr>
          <a:xfrm>
            <a:off x="10684918" y="5027142"/>
            <a:ext cx="1148416" cy="926434"/>
          </a:xfrm>
          <a:prstGeom prst="flowChartDecision">
            <a:avLst/>
          </a:prstGeom>
          <a:solidFill>
            <a:srgbClr val="0CD5EA"/>
          </a:solidFill>
          <a:ln>
            <a:solidFill>
              <a:srgbClr val="0CD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Many Absent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BFAE598-CAE4-4474-8597-24991CB9CAA8}"/>
              </a:ext>
            </a:extLst>
          </p:cNvPr>
          <p:cNvGrpSpPr/>
          <p:nvPr/>
        </p:nvGrpSpPr>
        <p:grpSpPr>
          <a:xfrm>
            <a:off x="52892" y="1932649"/>
            <a:ext cx="1625245" cy="1664998"/>
            <a:chOff x="134836" y="1887488"/>
            <a:chExt cx="1625245" cy="1664998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C6DD36E5-ABE6-4AA3-8D1E-59B6FBCAF9C2}"/>
                </a:ext>
              </a:extLst>
            </p:cNvPr>
            <p:cNvGrpSpPr/>
            <p:nvPr/>
          </p:nvGrpSpPr>
          <p:grpSpPr>
            <a:xfrm>
              <a:off x="202743" y="1945508"/>
              <a:ext cx="1417468" cy="1467560"/>
              <a:chOff x="10774532" y="5269307"/>
              <a:chExt cx="1417468" cy="146756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3214296-3B6A-4214-A6D7-BBDCF91AA89B}"/>
                  </a:ext>
                </a:extLst>
              </p:cNvPr>
              <p:cNvSpPr/>
              <p:nvPr/>
            </p:nvSpPr>
            <p:spPr>
              <a:xfrm>
                <a:off x="11559339" y="6048556"/>
                <a:ext cx="317455" cy="282105"/>
              </a:xfrm>
              <a:prstGeom prst="rect">
                <a:avLst/>
              </a:prstGeom>
              <a:solidFill>
                <a:srgbClr val="0CD5E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A3A17E46-9290-46A9-BCA2-435B5307C8AE}"/>
                  </a:ext>
                </a:extLst>
              </p:cNvPr>
              <p:cNvSpPr/>
              <p:nvPr/>
            </p:nvSpPr>
            <p:spPr>
              <a:xfrm>
                <a:off x="11559339" y="6454762"/>
                <a:ext cx="317455" cy="28210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9358A74-71B5-4502-AC4C-F31FCED84B4B}"/>
                  </a:ext>
                </a:extLst>
              </p:cNvPr>
              <p:cNvSpPr txBox="1"/>
              <p:nvPr/>
            </p:nvSpPr>
            <p:spPr>
              <a:xfrm>
                <a:off x="11128888" y="5269307"/>
                <a:ext cx="1063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000" b="1" dirty="0"/>
                  <a:t>- Color Legends -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D724D5F-6B5B-490E-9653-A481551985F0}"/>
                  </a:ext>
                </a:extLst>
              </p:cNvPr>
              <p:cNvSpPr txBox="1"/>
              <p:nvPr/>
            </p:nvSpPr>
            <p:spPr>
              <a:xfrm>
                <a:off x="10817812" y="6084440"/>
                <a:ext cx="6912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Condition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BE25E53-E05F-48D2-94DA-1775B41902C1}"/>
                  </a:ext>
                </a:extLst>
              </p:cNvPr>
              <p:cNvSpPr txBox="1"/>
              <p:nvPr/>
            </p:nvSpPr>
            <p:spPr>
              <a:xfrm>
                <a:off x="10835446" y="6490646"/>
                <a:ext cx="7216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Command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73A91E2-1B12-4DBA-B2C8-1F0EBAC9FBB7}"/>
                  </a:ext>
                </a:extLst>
              </p:cNvPr>
              <p:cNvSpPr/>
              <p:nvPr/>
            </p:nvSpPr>
            <p:spPr>
              <a:xfrm>
                <a:off x="11559339" y="5645832"/>
                <a:ext cx="317455" cy="28210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A3302FA-9679-410E-8C7B-4BAF9C3FBD3A}"/>
                  </a:ext>
                </a:extLst>
              </p:cNvPr>
              <p:cNvSpPr txBox="1"/>
              <p:nvPr/>
            </p:nvSpPr>
            <p:spPr>
              <a:xfrm>
                <a:off x="10774532" y="5674728"/>
                <a:ext cx="7344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PH" sz="1000" dirty="0"/>
                  <a:t>Input Data</a:t>
                </a:r>
              </a:p>
            </p:txBody>
          </p:sp>
        </p:grp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447ECC6-4488-460F-B67D-57C8AF825EDC}"/>
                </a:ext>
              </a:extLst>
            </p:cNvPr>
            <p:cNvSpPr/>
            <p:nvPr/>
          </p:nvSpPr>
          <p:spPr>
            <a:xfrm>
              <a:off x="134836" y="1887488"/>
              <a:ext cx="1625245" cy="1664998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E4D554C4-B0AA-4069-AA07-0EE5E6D4453E}"/>
              </a:ext>
            </a:extLst>
          </p:cNvPr>
          <p:cNvCxnSpPr>
            <a:cxnSpLocks/>
            <a:stCxn id="261" idx="2"/>
            <a:endCxn id="259" idx="2"/>
          </p:cNvCxnSpPr>
          <p:nvPr/>
        </p:nvCxnSpPr>
        <p:spPr>
          <a:xfrm rot="5400000">
            <a:off x="10838889" y="5701741"/>
            <a:ext cx="168402" cy="672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82FCCA2B-10C4-477D-BBD9-1D320AAEB294}"/>
              </a:ext>
            </a:extLst>
          </p:cNvPr>
          <p:cNvCxnSpPr>
            <a:cxnSpLocks/>
          </p:cNvCxnSpPr>
          <p:nvPr/>
        </p:nvCxnSpPr>
        <p:spPr>
          <a:xfrm>
            <a:off x="9736431" y="6257831"/>
            <a:ext cx="2215" cy="19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D2B451A1-9BC7-4220-9201-89E8759515EE}"/>
              </a:ext>
            </a:extLst>
          </p:cNvPr>
          <p:cNvSpPr txBox="1"/>
          <p:nvPr/>
        </p:nvSpPr>
        <p:spPr>
          <a:xfrm>
            <a:off x="10771102" y="5982225"/>
            <a:ext cx="3609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Yes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B0F7535E-B166-444F-9B93-1B2CF51DADD7}"/>
              </a:ext>
            </a:extLst>
          </p:cNvPr>
          <p:cNvCxnSpPr>
            <a:cxnSpLocks/>
            <a:stCxn id="165" idx="3"/>
            <a:endCxn id="257" idx="1"/>
          </p:cNvCxnSpPr>
          <p:nvPr/>
        </p:nvCxnSpPr>
        <p:spPr>
          <a:xfrm>
            <a:off x="9644520" y="4111943"/>
            <a:ext cx="681732" cy="1520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FE58761-A47F-43A5-8D85-F8D45577585C}"/>
              </a:ext>
            </a:extLst>
          </p:cNvPr>
          <p:cNvCxnSpPr>
            <a:cxnSpLocks/>
          </p:cNvCxnSpPr>
          <p:nvPr/>
        </p:nvCxnSpPr>
        <p:spPr>
          <a:xfrm>
            <a:off x="11259126" y="4620172"/>
            <a:ext cx="0" cy="40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1245A40C-260D-4636-BF8E-9F631F528DBF}"/>
              </a:ext>
            </a:extLst>
          </p:cNvPr>
          <p:cNvSpPr txBox="1"/>
          <p:nvPr/>
        </p:nvSpPr>
        <p:spPr>
          <a:xfrm>
            <a:off x="9030336" y="5791029"/>
            <a:ext cx="148630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Notify Parents &amp; Student</a:t>
            </a:r>
          </a:p>
        </p:txBody>
      </p:sp>
      <p:sp>
        <p:nvSpPr>
          <p:cNvPr id="287" name="Parallelogram 286">
            <a:extLst>
              <a:ext uri="{FF2B5EF4-FFF2-40B4-BE49-F238E27FC236}">
                <a16:creationId xmlns:a16="http://schemas.microsoft.com/office/drawing/2014/main" id="{888F2410-D28D-4A64-9C3A-3918DBD79B8F}"/>
              </a:ext>
            </a:extLst>
          </p:cNvPr>
          <p:cNvSpPr/>
          <p:nvPr/>
        </p:nvSpPr>
        <p:spPr>
          <a:xfrm>
            <a:off x="8872765" y="4831690"/>
            <a:ext cx="1603711" cy="175530"/>
          </a:xfrm>
          <a:prstGeom prst="parallelogram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00" dirty="0"/>
              <a:t>Excellent Attendance</a:t>
            </a:r>
          </a:p>
        </p:txBody>
      </p: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9DA8B342-1400-4820-BFC6-723CE6DA7C0E}"/>
              </a:ext>
            </a:extLst>
          </p:cNvPr>
          <p:cNvCxnSpPr>
            <a:cxnSpLocks/>
            <a:stCxn id="261" idx="1"/>
            <a:endCxn id="287" idx="3"/>
          </p:cNvCxnSpPr>
          <p:nvPr/>
        </p:nvCxnSpPr>
        <p:spPr>
          <a:xfrm rot="10800000">
            <a:off x="9652680" y="5007221"/>
            <a:ext cx="1032239" cy="483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AC920C06-3B4A-40C6-8B2F-58E61BACD166}"/>
              </a:ext>
            </a:extLst>
          </p:cNvPr>
          <p:cNvSpPr txBox="1"/>
          <p:nvPr/>
        </p:nvSpPr>
        <p:spPr>
          <a:xfrm>
            <a:off x="10246895" y="5382076"/>
            <a:ext cx="33534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PH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6135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2064</Words>
  <Application>Microsoft Office PowerPoint</Application>
  <PresentationFormat>Widescreen</PresentationFormat>
  <Paragraphs>882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Roniel</dc:creator>
  <cp:lastModifiedBy>Roniel</cp:lastModifiedBy>
  <cp:revision>123</cp:revision>
  <dcterms:created xsi:type="dcterms:W3CDTF">2020-07-07T01:49:30Z</dcterms:created>
  <dcterms:modified xsi:type="dcterms:W3CDTF">2020-07-09T09:24:41Z</dcterms:modified>
</cp:coreProperties>
</file>