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FD26-B997-4507-8EC6-A34F65AC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0413-3B65-42E4-AD4D-FAA377E1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01FB-1F11-4A5B-8921-340A0F4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35D7-3E42-4891-AB5A-B475F7B0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CFE3-1D3C-4423-837D-1D2F7E7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84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9D1-38A2-4B9B-94FD-98A29273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8193-E56F-4FAA-B3B6-D0C7C801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B119-3B8B-413C-8EF4-4C428CDD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9C73-8D3B-436E-A199-99ACCCE8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86E6-D075-4629-ADFA-491634A0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71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AA201-88CE-451E-9E48-4AB3EC3D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8FF56-7BF7-4958-9F0C-E195A0E7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9D75-B1D4-4FD9-BE52-52FE9488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952-3FDA-4206-996E-E43B29ED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9E6A-B6C3-42F4-97C3-C0FC77C9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83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D0D-600E-43F1-BDDA-D7A3447A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F91F-A5FC-4F2B-8591-DC43859E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51E-D0E0-4A30-BCB3-02D1BB05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BF8C-2752-421D-8F67-E2063940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BA84-756E-44EE-937F-EAD95F1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58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6AAF-3222-4157-91D3-2EB32ED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B99E-D99A-4BAF-AAA6-E0D40783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1B7C-3AE5-488F-97FA-B387F86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A40B-2B43-4576-8B30-CE24E7FF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DBA-14F8-47ED-A0E1-0AB70D1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1DF5-0E03-4022-A44D-40230DB6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0A9D-FD5D-4D27-BDD9-722FD229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BE311-AA65-4387-8A98-29103CA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1954-2174-4364-9B4E-3E2A8B00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13CA-D174-479E-A487-B9EE0364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59E1-9827-4C4C-BBB3-D959A731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0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9C01-9005-4432-9717-A51EE0B5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1259-445D-438E-9586-A146B3AC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F666-2D20-422D-866E-67B151FB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AFC1-8C69-43D2-A758-1D0B9298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D5C0F-8C95-40E3-9C2C-4CFBA5E9C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70976-0B6A-4690-957A-49F341A8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6642-8E6F-485E-82B4-2D6E7C78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B4AF-992D-4D90-A0F8-05DEFB80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18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56E-2E7F-425F-9FA4-D938C869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B502-E62A-495A-928A-C9D8FCBD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BF461-FC29-4B8A-9E58-8150F325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7578-AE29-404F-B355-0B67AEE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42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7F26-F8C7-4797-A8BC-6724B586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5384B-8EAB-4DF8-B93D-B1B3EB1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52128-7F0D-4FAA-96A8-4E8483DA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6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EC34-97F3-4925-9842-D714316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1C50-6837-4A51-9C1E-E42FBF0D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66F75-4EB3-4FF4-A9D7-F280CDFCB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FB8B-6EE4-42A7-9890-737BEDF9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2031B-5767-49AB-BA9A-B55E9D32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17943-A034-4AF0-8B73-FA52EBCA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1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D30-8A08-4BD4-8EB6-86EAAC15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A2996-AE64-4137-B2B6-53677847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5769E-C53A-4902-960E-47BEBCBE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6565D-A49B-4B3B-918A-45D42AAB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553E-19F3-4583-BB7B-DECB275D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E886-6190-47D6-BE66-0032539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1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FD71A-4665-4B93-B6FF-2560D1A4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A6AF7-8567-4846-8266-848A8638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E837-FFFE-4676-8F3A-E104A7B0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01B5-BB96-4970-8C0E-961849F00943}" type="datetimeFigureOut">
              <a:rPr lang="en-PH" smtClean="0"/>
              <a:t>15/07/2020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56FE-53B8-4E1D-8053-78632C015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BB1B-8F6D-4D0D-996E-5059CCDD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F33-FEA3-431B-B00A-C5943BE69A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4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DADD7-4CAA-4662-9D5F-88834A87FA6D}"/>
              </a:ext>
            </a:extLst>
          </p:cNvPr>
          <p:cNvSpPr txBox="1"/>
          <p:nvPr/>
        </p:nvSpPr>
        <p:spPr>
          <a:xfrm>
            <a:off x="188824" y="249483"/>
            <a:ext cx="409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Table Structure For online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68AEA-2A7C-48B2-9386-CBDEC131A566}"/>
              </a:ext>
            </a:extLst>
          </p:cNvPr>
          <p:cNvSpPr txBox="1"/>
          <p:nvPr/>
        </p:nvSpPr>
        <p:spPr>
          <a:xfrm>
            <a:off x="259844" y="952298"/>
            <a:ext cx="601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u="sng" dirty="0" err="1"/>
              <a:t>Tbl_JOIN_BODYHEADER</a:t>
            </a:r>
            <a:endParaRPr lang="en-PH" sz="1050" u="sng" dirty="0"/>
          </a:p>
          <a:p>
            <a:r>
              <a:rPr lang="en-PH" sz="1050" dirty="0"/>
              <a:t>ID	TEST ID		AUTO INCREMENT</a:t>
            </a:r>
          </a:p>
          <a:p>
            <a:r>
              <a:rPr lang="en-PH" sz="1050" dirty="0"/>
              <a:t>CLASSID	FOR CLASS INFO		FOREIGN KEY FOR CLASS TABLE</a:t>
            </a:r>
          </a:p>
          <a:p>
            <a:r>
              <a:rPr lang="en-PH" sz="1050" dirty="0"/>
              <a:t>TEACHERID	FOR TEACHER INFO	FOREIGN KEY FOR CLASS SCHOOL_STAFF TABLE</a:t>
            </a:r>
          </a:p>
          <a:p>
            <a:r>
              <a:rPr lang="en-PH" sz="1050" dirty="0"/>
              <a:t>HEADERID	FOR HEADER TEST	FOREIGN KEY FOR HEADER TEST TABLE </a:t>
            </a:r>
          </a:p>
          <a:p>
            <a:r>
              <a:rPr lang="en-PH" sz="1050" dirty="0"/>
              <a:t>BODYID	FOR BODY TEST		FOREIGN KEY FOR BODY TEST TABLE </a:t>
            </a:r>
          </a:p>
          <a:p>
            <a:r>
              <a:rPr lang="en-PH" sz="1050" dirty="0"/>
              <a:t>STATUS	PUBLISH/UNPUBLISH</a:t>
            </a:r>
          </a:p>
          <a:p>
            <a:r>
              <a:rPr lang="en-PH" sz="1050" dirty="0"/>
              <a:t>DATE CREATED</a:t>
            </a:r>
          </a:p>
          <a:p>
            <a:endParaRPr lang="en-PH" sz="1050" dirty="0"/>
          </a:p>
          <a:p>
            <a:endParaRPr lang="en-PH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CFE0A-7B65-4349-8B8D-303DFE8C276C}"/>
              </a:ext>
            </a:extLst>
          </p:cNvPr>
          <p:cNvSpPr txBox="1"/>
          <p:nvPr/>
        </p:nvSpPr>
        <p:spPr>
          <a:xfrm>
            <a:off x="259844" y="3215306"/>
            <a:ext cx="6016668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u="sng" dirty="0" err="1"/>
              <a:t>Tbl_RESULT_TEST</a:t>
            </a:r>
            <a:endParaRPr lang="en-PH" sz="1050" u="sng" dirty="0"/>
          </a:p>
          <a:p>
            <a:r>
              <a:rPr lang="en-PH" sz="1050" dirty="0"/>
              <a:t>ID	TEST ID		AUTO INCREMENT</a:t>
            </a:r>
          </a:p>
          <a:p>
            <a:r>
              <a:rPr lang="en-PH" sz="1050" dirty="0"/>
              <a:t>CLASSID	FOR CLASS INFO		FOREIGN KEY FOR CLASS TABLE</a:t>
            </a:r>
          </a:p>
          <a:p>
            <a:r>
              <a:rPr lang="en-PH" sz="1050" dirty="0"/>
              <a:t>TEACHERID	FOR TEACHER INFO	FOREIGN KEY FOR CLASS SCHOOL_STAFF TABLE</a:t>
            </a:r>
          </a:p>
          <a:p>
            <a:r>
              <a:rPr lang="en-PH" sz="1050" dirty="0"/>
              <a:t>STUDENTID	FOR STUDENT INFO	FOREIGN KEY FOR STUDENT INFO TABLE  </a:t>
            </a:r>
          </a:p>
          <a:p>
            <a:r>
              <a:rPr lang="en-PH" sz="1050" dirty="0"/>
              <a:t>JOINID	FOR JOIN TEST		FOREIGN KEY FOR JOIN TEST TABLE </a:t>
            </a:r>
          </a:p>
          <a:p>
            <a:r>
              <a:rPr lang="en-PH" sz="1050" dirty="0"/>
              <a:t>TIME FINISH	</a:t>
            </a:r>
          </a:p>
          <a:p>
            <a:r>
              <a:rPr lang="en-PH" sz="1050" dirty="0"/>
              <a:t>DATE CREATED   DATE OF TEST TAKEN</a:t>
            </a:r>
          </a:p>
          <a:p>
            <a:r>
              <a:rPr lang="en-PH" sz="1050" dirty="0"/>
              <a:t>SCORE</a:t>
            </a:r>
          </a:p>
          <a:p>
            <a:r>
              <a:rPr lang="en-PH" sz="1050" dirty="0"/>
              <a:t>RETAKE SCORE</a:t>
            </a:r>
          </a:p>
          <a:p>
            <a:r>
              <a:rPr lang="en-PH" sz="1050" dirty="0"/>
              <a:t>STATUS	PASS/FAILED</a:t>
            </a:r>
          </a:p>
          <a:p>
            <a:r>
              <a:rPr lang="en-PH" sz="1050" dirty="0"/>
              <a:t>DELETE	0/1 (0 hide – 1 visible)</a:t>
            </a:r>
          </a:p>
          <a:p>
            <a:r>
              <a:rPr lang="en-PH" sz="1050" dirty="0"/>
              <a:t>	</a:t>
            </a:r>
          </a:p>
          <a:p>
            <a:endParaRPr lang="en-PH" sz="1050" dirty="0"/>
          </a:p>
          <a:p>
            <a:endParaRPr lang="en-PH" sz="1050" dirty="0"/>
          </a:p>
          <a:p>
            <a:endParaRPr lang="en-PH" sz="1050" dirty="0"/>
          </a:p>
          <a:p>
            <a:endParaRPr lang="en-PH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47578-FE95-4EB0-964D-A07083439727}"/>
              </a:ext>
            </a:extLst>
          </p:cNvPr>
          <p:cNvSpPr txBox="1"/>
          <p:nvPr/>
        </p:nvSpPr>
        <p:spPr>
          <a:xfrm>
            <a:off x="6422426" y="952298"/>
            <a:ext cx="60166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u="sng" dirty="0" err="1"/>
              <a:t>Tbl_Class_GradeRecord</a:t>
            </a:r>
            <a:endParaRPr lang="en-PH" sz="1050" u="sng" dirty="0"/>
          </a:p>
          <a:p>
            <a:r>
              <a:rPr lang="en-PH" sz="1050" dirty="0"/>
              <a:t>ID	TEST ID		AUTO INCREMENT</a:t>
            </a:r>
          </a:p>
          <a:p>
            <a:r>
              <a:rPr lang="en-PH" sz="1050" dirty="0"/>
              <a:t>CLASSID	FOR CLASS INFO		FOREIGN KEY FOR CLASS TABLE</a:t>
            </a:r>
          </a:p>
          <a:p>
            <a:r>
              <a:rPr lang="en-PH" sz="1050" dirty="0"/>
              <a:t>TEACHERID	FOR TEACHER INFO	FOREIGN KEY FOR CLASS SCHOOL_STAFF TABLE</a:t>
            </a:r>
          </a:p>
          <a:p>
            <a:r>
              <a:rPr lang="en-PH" sz="1050" dirty="0"/>
              <a:t>STUDENTID	FOR STUDENT INFO	FOREIGN KEY FOR STUDENT INFO TABLE  </a:t>
            </a:r>
          </a:p>
          <a:p>
            <a:r>
              <a:rPr lang="en-PH" sz="1050" dirty="0"/>
              <a:t>RESULTTESTID	FOR RESULT TEST	FOREIGN KEY FOR RESULT TEST TABLE </a:t>
            </a:r>
          </a:p>
          <a:p>
            <a:r>
              <a:rPr lang="en-PH" sz="1050" dirty="0"/>
              <a:t>HOMEWORKID	</a:t>
            </a:r>
          </a:p>
          <a:p>
            <a:r>
              <a:rPr lang="en-PH" sz="1050" dirty="0"/>
              <a:t>SEATWORKID</a:t>
            </a:r>
          </a:p>
          <a:p>
            <a:r>
              <a:rPr lang="en-PH" sz="1050" dirty="0"/>
              <a:t>PROJECTWORKID</a:t>
            </a:r>
          </a:p>
          <a:p>
            <a:r>
              <a:rPr lang="en-PH" sz="1050" dirty="0"/>
              <a:t>ATTENDANCEID</a:t>
            </a:r>
          </a:p>
          <a:p>
            <a:r>
              <a:rPr lang="en-PH" sz="1050" dirty="0"/>
              <a:t>TERM GRADE	90 – overall Grade ex for 1</a:t>
            </a:r>
            <a:r>
              <a:rPr lang="en-PH" sz="1050" baseline="30000" dirty="0"/>
              <a:t>st</a:t>
            </a:r>
            <a:r>
              <a:rPr lang="en-PH" sz="1050" dirty="0"/>
              <a:t> term </a:t>
            </a:r>
          </a:p>
          <a:p>
            <a:r>
              <a:rPr lang="en-PH" sz="1050" dirty="0"/>
              <a:t>OVERALLGRADE	 89- overall Grade for all terms</a:t>
            </a:r>
          </a:p>
          <a:p>
            <a:r>
              <a:rPr lang="en-PH" sz="1050" dirty="0"/>
              <a:t>TERM	1</a:t>
            </a:r>
            <a:r>
              <a:rPr lang="en-PH" sz="1050" baseline="30000" dirty="0"/>
              <a:t>st</a:t>
            </a:r>
            <a:r>
              <a:rPr lang="en-PH" sz="1050" dirty="0"/>
              <a:t>/2</a:t>
            </a:r>
            <a:r>
              <a:rPr lang="en-PH" sz="1050" baseline="30000" dirty="0"/>
              <a:t>nd</a:t>
            </a:r>
            <a:r>
              <a:rPr lang="en-PH" sz="1050" dirty="0"/>
              <a:t>/3</a:t>
            </a:r>
            <a:r>
              <a:rPr lang="en-PH" sz="1050" baseline="30000" dirty="0"/>
              <a:t>rd</a:t>
            </a:r>
            <a:r>
              <a:rPr lang="en-PH" sz="1050" dirty="0"/>
              <a:t>/4</a:t>
            </a:r>
            <a:r>
              <a:rPr lang="en-PH" sz="1050" baseline="30000" dirty="0"/>
              <a:t>th</a:t>
            </a:r>
            <a:r>
              <a:rPr lang="en-PH" sz="1050" dirty="0"/>
              <a:t> </a:t>
            </a:r>
          </a:p>
          <a:p>
            <a:r>
              <a:rPr lang="en-PH" sz="1050" dirty="0"/>
              <a:t>DATE CREATED</a:t>
            </a:r>
          </a:p>
          <a:p>
            <a:r>
              <a:rPr lang="en-PH" sz="1050" dirty="0"/>
              <a:t>DELETE	0/1 (0 hide – 1 visible)</a:t>
            </a:r>
          </a:p>
          <a:p>
            <a:r>
              <a:rPr lang="en-PH" sz="1050" dirty="0"/>
              <a:t>	</a:t>
            </a:r>
          </a:p>
          <a:p>
            <a:endParaRPr lang="en-PH" sz="1050" dirty="0"/>
          </a:p>
          <a:p>
            <a:endParaRPr lang="en-PH" sz="1050" dirty="0"/>
          </a:p>
          <a:p>
            <a:endParaRPr lang="en-PH" sz="1050" dirty="0"/>
          </a:p>
          <a:p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5988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CA254-859F-4935-8A90-31B6B41A8F95}"/>
              </a:ext>
            </a:extLst>
          </p:cNvPr>
          <p:cNvSpPr/>
          <p:nvPr/>
        </p:nvSpPr>
        <p:spPr>
          <a:xfrm>
            <a:off x="550416" y="435006"/>
            <a:ext cx="2601157" cy="552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38B46-B234-4483-9A5F-33620CEB1B66}"/>
              </a:ext>
            </a:extLst>
          </p:cNvPr>
          <p:cNvSpPr txBox="1"/>
          <p:nvPr/>
        </p:nvSpPr>
        <p:spPr>
          <a:xfrm>
            <a:off x="727969" y="71641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92D66-B8C3-4957-976A-9017DDB976C3}"/>
              </a:ext>
            </a:extLst>
          </p:cNvPr>
          <p:cNvSpPr txBox="1"/>
          <p:nvPr/>
        </p:nvSpPr>
        <p:spPr>
          <a:xfrm>
            <a:off x="1137822" y="108574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6A888-4A64-4E15-8660-786BEE44E355}"/>
              </a:ext>
            </a:extLst>
          </p:cNvPr>
          <p:cNvSpPr txBox="1"/>
          <p:nvPr/>
        </p:nvSpPr>
        <p:spPr>
          <a:xfrm>
            <a:off x="1137821" y="1455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A0752-D974-458A-92C0-7C339988FBD0}"/>
              </a:ext>
            </a:extLst>
          </p:cNvPr>
          <p:cNvSpPr txBox="1"/>
          <p:nvPr/>
        </p:nvSpPr>
        <p:spPr>
          <a:xfrm>
            <a:off x="1137820" y="182441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4128A-B195-46BE-8914-A850DC84BC6D}"/>
              </a:ext>
            </a:extLst>
          </p:cNvPr>
          <p:cNvSpPr txBox="1"/>
          <p:nvPr/>
        </p:nvSpPr>
        <p:spPr>
          <a:xfrm>
            <a:off x="1137819" y="2193745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Online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FDFB3-9CD4-462F-8D8D-7FC27479E970}"/>
              </a:ext>
            </a:extLst>
          </p:cNvPr>
          <p:cNvSpPr txBox="1"/>
          <p:nvPr/>
        </p:nvSpPr>
        <p:spPr>
          <a:xfrm>
            <a:off x="1137818" y="256307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Teachers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72D6-FF0B-41B6-AB3D-0542BB8A53CA}"/>
              </a:ext>
            </a:extLst>
          </p:cNvPr>
          <p:cNvSpPr txBox="1"/>
          <p:nvPr/>
        </p:nvSpPr>
        <p:spPr>
          <a:xfrm>
            <a:off x="727969" y="2932409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E-Learning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F072E-D96F-46D3-8E49-9D544C3D1D1B}"/>
              </a:ext>
            </a:extLst>
          </p:cNvPr>
          <p:cNvSpPr txBox="1"/>
          <p:nvPr/>
        </p:nvSpPr>
        <p:spPr>
          <a:xfrm>
            <a:off x="1137818" y="3244334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>
                <a:solidFill>
                  <a:schemeClr val="bg1"/>
                </a:solidFill>
              </a:rPr>
              <a:t>EBooks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E7C26-5781-4996-B7D7-56D153B0F0D9}"/>
              </a:ext>
            </a:extLst>
          </p:cNvPr>
          <p:cNvSpPr txBox="1"/>
          <p:nvPr/>
        </p:nvSpPr>
        <p:spPr>
          <a:xfrm>
            <a:off x="1137818" y="3613666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Download Center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FAF14-6AF1-4ECB-B082-4AF68631DB96}"/>
              </a:ext>
            </a:extLst>
          </p:cNvPr>
          <p:cNvSpPr txBox="1"/>
          <p:nvPr/>
        </p:nvSpPr>
        <p:spPr>
          <a:xfrm>
            <a:off x="1137818" y="3982998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Upload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784DE-015E-47C8-BB6C-B5CE93B88E21}"/>
              </a:ext>
            </a:extLst>
          </p:cNvPr>
          <p:cNvSpPr txBox="1"/>
          <p:nvPr/>
        </p:nvSpPr>
        <p:spPr>
          <a:xfrm>
            <a:off x="1137818" y="4352330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Student Modules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AC202-8997-4E9B-93E2-A3B0EA1D7495}"/>
              </a:ext>
            </a:extLst>
          </p:cNvPr>
          <p:cNvSpPr txBox="1"/>
          <p:nvPr/>
        </p:nvSpPr>
        <p:spPr>
          <a:xfrm>
            <a:off x="727969" y="4633741"/>
            <a:ext cx="115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Portal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2213-DE6C-4609-A27D-F32C97007E4C}"/>
              </a:ext>
            </a:extLst>
          </p:cNvPr>
          <p:cNvSpPr txBox="1"/>
          <p:nvPr/>
        </p:nvSpPr>
        <p:spPr>
          <a:xfrm>
            <a:off x="1137818" y="491515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74C39-7E3F-4452-AFDC-AEF44853E61D}"/>
              </a:ext>
            </a:extLst>
          </p:cNvPr>
          <p:cNvSpPr txBox="1"/>
          <p:nvPr/>
        </p:nvSpPr>
        <p:spPr>
          <a:xfrm>
            <a:off x="1137818" y="5262944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Contacts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89A4FD-2A41-4CD6-8AD5-A201DFAEAEB5}"/>
              </a:ext>
            </a:extLst>
          </p:cNvPr>
          <p:cNvGrpSpPr/>
          <p:nvPr/>
        </p:nvGrpSpPr>
        <p:grpSpPr>
          <a:xfrm>
            <a:off x="1886395" y="822703"/>
            <a:ext cx="244245" cy="144665"/>
            <a:chOff x="4030462" y="1639747"/>
            <a:chExt cx="363985" cy="18466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86CA47-681C-40A1-A318-8351B36258F7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0E1A37-E437-4F77-876D-917621BD4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71A97C-7611-4CA0-A78D-CEBD1D96519A}"/>
              </a:ext>
            </a:extLst>
          </p:cNvPr>
          <p:cNvGrpSpPr/>
          <p:nvPr/>
        </p:nvGrpSpPr>
        <p:grpSpPr>
          <a:xfrm>
            <a:off x="2794713" y="3033540"/>
            <a:ext cx="244245" cy="144665"/>
            <a:chOff x="4030462" y="1639747"/>
            <a:chExt cx="363985" cy="18466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335FAF-B8FB-4AAF-9D5E-F936FB93A3F0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485B93-2084-4D3F-A050-48ADA74D4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2B5109-8B71-4B6A-81DA-FDB8F818EAFE}"/>
              </a:ext>
            </a:extLst>
          </p:cNvPr>
          <p:cNvGrpSpPr/>
          <p:nvPr/>
        </p:nvGrpSpPr>
        <p:grpSpPr>
          <a:xfrm>
            <a:off x="1877277" y="4748195"/>
            <a:ext cx="244245" cy="144665"/>
            <a:chOff x="4030462" y="1639747"/>
            <a:chExt cx="363985" cy="1846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5534B3-969A-4E29-AAFA-07E8377025A6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E76C95-248F-4AA3-8C35-978E48C9B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CCF90E-80B3-4BB2-9480-19C9F293AFFB}"/>
              </a:ext>
            </a:extLst>
          </p:cNvPr>
          <p:cNvGrpSpPr/>
          <p:nvPr/>
        </p:nvGrpSpPr>
        <p:grpSpPr>
          <a:xfrm>
            <a:off x="1880981" y="4820694"/>
            <a:ext cx="222041" cy="144665"/>
            <a:chOff x="4030462" y="1639747"/>
            <a:chExt cx="363985" cy="1846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9E3D75-3D1D-4C25-9683-49DCC5BC80D6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84AFEA-9B71-4853-808B-4A17359BE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D892D3-596C-47AC-90CA-841A8405A46D}"/>
              </a:ext>
            </a:extLst>
          </p:cNvPr>
          <p:cNvGrpSpPr/>
          <p:nvPr/>
        </p:nvGrpSpPr>
        <p:grpSpPr>
          <a:xfrm>
            <a:off x="2808039" y="3099018"/>
            <a:ext cx="222041" cy="144665"/>
            <a:chOff x="4030462" y="1639747"/>
            <a:chExt cx="363985" cy="18466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ACA5BA-0A0E-44CE-B144-D05B5275793F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59CA04-4E19-421F-8916-9758813CF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12DCB-F7AF-4EA0-9165-887039856CE6}"/>
              </a:ext>
            </a:extLst>
          </p:cNvPr>
          <p:cNvGrpSpPr/>
          <p:nvPr/>
        </p:nvGrpSpPr>
        <p:grpSpPr>
          <a:xfrm>
            <a:off x="1879522" y="886341"/>
            <a:ext cx="244245" cy="144665"/>
            <a:chOff x="4030462" y="1639747"/>
            <a:chExt cx="363985" cy="18466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8CAF4D-2136-4C87-B929-FB4DD80E1E25}"/>
                </a:ext>
              </a:extLst>
            </p:cNvPr>
            <p:cNvCxnSpPr/>
            <p:nvPr/>
          </p:nvCxnSpPr>
          <p:spPr>
            <a:xfrm>
              <a:off x="4030462" y="1639747"/>
              <a:ext cx="168676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782891-54B4-42AF-9795-AF0B2597D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138" y="1639747"/>
              <a:ext cx="195309" cy="18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7DA874C-4BA8-4B81-93DA-F0DE8E683FD3}"/>
              </a:ext>
            </a:extLst>
          </p:cNvPr>
          <p:cNvSpPr txBox="1"/>
          <p:nvPr/>
        </p:nvSpPr>
        <p:spPr>
          <a:xfrm>
            <a:off x="3329126" y="453371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accent2">
                    <a:lumMod val="75000"/>
                  </a:schemeClr>
                </a:solidFill>
              </a:rPr>
              <a:t>Online Test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8DC340-02A0-440F-89E6-3FD9697B7344}"/>
              </a:ext>
            </a:extLst>
          </p:cNvPr>
          <p:cNvCxnSpPr>
            <a:cxnSpLocks/>
          </p:cNvCxnSpPr>
          <p:nvPr/>
        </p:nvCxnSpPr>
        <p:spPr>
          <a:xfrm flipV="1">
            <a:off x="2301320" y="822703"/>
            <a:ext cx="1223115" cy="1428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4D8D9-FDA4-466A-9729-00DA58414D61}"/>
              </a:ext>
            </a:extLst>
          </p:cNvPr>
          <p:cNvSpPr/>
          <p:nvPr/>
        </p:nvSpPr>
        <p:spPr>
          <a:xfrm>
            <a:off x="3329126" y="1213925"/>
            <a:ext cx="2056765" cy="2399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B1891-6045-422E-8A3C-2689455C91BA}"/>
              </a:ext>
            </a:extLst>
          </p:cNvPr>
          <p:cNvSpPr txBox="1"/>
          <p:nvPr/>
        </p:nvSpPr>
        <p:spPr>
          <a:xfrm>
            <a:off x="3393662" y="127041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/>
              <a:t>My Class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988B6C-8279-4A8A-A4C6-638185BC2993}"/>
              </a:ext>
            </a:extLst>
          </p:cNvPr>
          <p:cNvSpPr txBox="1"/>
          <p:nvPr/>
        </p:nvSpPr>
        <p:spPr>
          <a:xfrm>
            <a:off x="3388629" y="1696237"/>
            <a:ext cx="1985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English	James Harden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8AC0C1-5AA9-4FA9-AA7C-30C9C4B63CE1}"/>
              </a:ext>
            </a:extLst>
          </p:cNvPr>
          <p:cNvSpPr txBox="1"/>
          <p:nvPr/>
        </p:nvSpPr>
        <p:spPr>
          <a:xfrm>
            <a:off x="3388629" y="1973236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Math	John Doe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5690D7-1453-46DF-887B-F5C1050C1BA2}"/>
              </a:ext>
            </a:extLst>
          </p:cNvPr>
          <p:cNvSpPr txBox="1"/>
          <p:nvPr/>
        </p:nvSpPr>
        <p:spPr>
          <a:xfrm>
            <a:off x="3388629" y="2250235"/>
            <a:ext cx="1993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Filipino	Lorem </a:t>
            </a:r>
            <a:r>
              <a:rPr lang="en-PH" sz="1200" dirty="0" err="1"/>
              <a:t>Ipsilum</a:t>
            </a:r>
            <a:endParaRPr lang="en-PH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E8DE6-11E7-44B4-9419-F1830C717684}"/>
              </a:ext>
            </a:extLst>
          </p:cNvPr>
          <p:cNvSpPr txBox="1"/>
          <p:nvPr/>
        </p:nvSpPr>
        <p:spPr>
          <a:xfrm>
            <a:off x="3388629" y="2527234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Science	Mike Enrile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490768-D602-4A9C-B0E1-65F573E4F310}"/>
              </a:ext>
            </a:extLst>
          </p:cNvPr>
          <p:cNvSpPr txBox="1"/>
          <p:nvPr/>
        </p:nvSpPr>
        <p:spPr>
          <a:xfrm>
            <a:off x="4315071" y="1265349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/>
              <a:t>Teacher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950191-EA99-431B-AEEC-705F92275B36}"/>
              </a:ext>
            </a:extLst>
          </p:cNvPr>
          <p:cNvSpPr/>
          <p:nvPr/>
        </p:nvSpPr>
        <p:spPr>
          <a:xfrm>
            <a:off x="5591177" y="1922712"/>
            <a:ext cx="7405731" cy="206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D993CABD-079A-407B-9AB2-83FBAD51F405}"/>
              </a:ext>
            </a:extLst>
          </p:cNvPr>
          <p:cNvSpPr/>
          <p:nvPr/>
        </p:nvSpPr>
        <p:spPr>
          <a:xfrm>
            <a:off x="5591178" y="1195826"/>
            <a:ext cx="1349406" cy="35920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</a:t>
            </a:r>
            <a:r>
              <a:rPr lang="en-PH" baseline="30000" dirty="0">
                <a:solidFill>
                  <a:schemeClr val="tx1"/>
                </a:solidFill>
              </a:rPr>
              <a:t>st</a:t>
            </a:r>
            <a:r>
              <a:rPr lang="en-PH" dirty="0">
                <a:solidFill>
                  <a:schemeClr val="tx1"/>
                </a:solidFill>
              </a:rPr>
              <a:t> </a:t>
            </a:r>
            <a:r>
              <a:rPr lang="en-PH" dirty="0" err="1">
                <a:solidFill>
                  <a:schemeClr val="tx1"/>
                </a:solidFill>
              </a:rPr>
              <a:t>Qtr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6CDE2351-039D-495D-9A3F-837F81160DCD}"/>
              </a:ext>
            </a:extLst>
          </p:cNvPr>
          <p:cNvSpPr/>
          <p:nvPr/>
        </p:nvSpPr>
        <p:spPr>
          <a:xfrm>
            <a:off x="6940584" y="1195828"/>
            <a:ext cx="1502079" cy="35920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</a:t>
            </a:r>
            <a:r>
              <a:rPr lang="en-PH" baseline="30000" dirty="0">
                <a:solidFill>
                  <a:schemeClr val="tx1"/>
                </a:solidFill>
              </a:rPr>
              <a:t>nd</a:t>
            </a:r>
            <a:r>
              <a:rPr lang="en-PH" dirty="0">
                <a:solidFill>
                  <a:schemeClr val="tx1"/>
                </a:solidFill>
              </a:rPr>
              <a:t> </a:t>
            </a:r>
            <a:r>
              <a:rPr lang="en-PH" dirty="0" err="1">
                <a:solidFill>
                  <a:schemeClr val="tx1"/>
                </a:solidFill>
              </a:rPr>
              <a:t>Qtr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BBE661BA-8742-41C3-B214-87C678DFAE1A}"/>
              </a:ext>
            </a:extLst>
          </p:cNvPr>
          <p:cNvSpPr/>
          <p:nvPr/>
        </p:nvSpPr>
        <p:spPr>
          <a:xfrm>
            <a:off x="8442663" y="1192827"/>
            <a:ext cx="1502079" cy="35920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</a:t>
            </a:r>
            <a:r>
              <a:rPr lang="en-PH" baseline="30000" dirty="0">
                <a:solidFill>
                  <a:schemeClr val="tx1"/>
                </a:solidFill>
              </a:rPr>
              <a:t>rd</a:t>
            </a:r>
            <a:r>
              <a:rPr lang="en-PH" dirty="0">
                <a:solidFill>
                  <a:schemeClr val="tx1"/>
                </a:solidFill>
              </a:rPr>
              <a:t> </a:t>
            </a:r>
            <a:r>
              <a:rPr lang="en-PH" dirty="0" err="1">
                <a:solidFill>
                  <a:schemeClr val="tx1"/>
                </a:solidFill>
              </a:rPr>
              <a:t>Qtr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1" name="Rectangle: Single Corner Snipped 60">
            <a:extLst>
              <a:ext uri="{FF2B5EF4-FFF2-40B4-BE49-F238E27FC236}">
                <a16:creationId xmlns:a16="http://schemas.microsoft.com/office/drawing/2014/main" id="{672E95C9-7C18-4A5F-AC3C-B38EF381D10F}"/>
              </a:ext>
            </a:extLst>
          </p:cNvPr>
          <p:cNvSpPr/>
          <p:nvPr/>
        </p:nvSpPr>
        <p:spPr>
          <a:xfrm>
            <a:off x="9944742" y="1192826"/>
            <a:ext cx="1502079" cy="35920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</a:t>
            </a:r>
            <a:r>
              <a:rPr lang="en-PH" baseline="30000" dirty="0">
                <a:solidFill>
                  <a:schemeClr val="tx1"/>
                </a:solidFill>
              </a:rPr>
              <a:t>th</a:t>
            </a:r>
            <a:r>
              <a:rPr lang="en-PH" dirty="0">
                <a:solidFill>
                  <a:schemeClr val="tx1"/>
                </a:solidFill>
              </a:rPr>
              <a:t> </a:t>
            </a:r>
            <a:r>
              <a:rPr lang="en-PH" dirty="0" err="1">
                <a:solidFill>
                  <a:schemeClr val="tx1"/>
                </a:solidFill>
              </a:rPr>
              <a:t>Qtr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2" name="Rectangle: Single Corner Snipped 61">
            <a:extLst>
              <a:ext uri="{FF2B5EF4-FFF2-40B4-BE49-F238E27FC236}">
                <a16:creationId xmlns:a16="http://schemas.microsoft.com/office/drawing/2014/main" id="{4A312DA9-63DE-4888-8E1E-9E921D81B489}"/>
              </a:ext>
            </a:extLst>
          </p:cNvPr>
          <p:cNvSpPr/>
          <p:nvPr/>
        </p:nvSpPr>
        <p:spPr>
          <a:xfrm>
            <a:off x="5591178" y="1564248"/>
            <a:ext cx="1349406" cy="359201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E1D4D9A0-ED36-4725-B9DE-E1E0B13C4229}"/>
              </a:ext>
            </a:extLst>
          </p:cNvPr>
          <p:cNvSpPr/>
          <p:nvPr/>
        </p:nvSpPr>
        <p:spPr>
          <a:xfrm>
            <a:off x="6940584" y="1563510"/>
            <a:ext cx="1349406" cy="35920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Exam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788F053B-072A-46E2-B14A-117C28AFD560}"/>
              </a:ext>
            </a:extLst>
          </p:cNvPr>
          <p:cNvSpPr/>
          <p:nvPr/>
        </p:nvSpPr>
        <p:spPr>
          <a:xfrm>
            <a:off x="8289990" y="1564248"/>
            <a:ext cx="1349406" cy="35920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Final Exam</a:t>
            </a:r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8BA555BF-9B8D-4545-B54C-FD13BF6DC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5047"/>
              </p:ext>
            </p:extLst>
          </p:nvPr>
        </p:nvGraphicFramePr>
        <p:xfrm>
          <a:off x="5708344" y="2564211"/>
          <a:ext cx="5832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26">
                  <a:extLst>
                    <a:ext uri="{9D8B030D-6E8A-4147-A177-3AD203B41FA5}">
                      <a16:colId xmlns:a16="http://schemas.microsoft.com/office/drawing/2014/main" val="811605997"/>
                    </a:ext>
                  </a:extLst>
                </a:gridCol>
                <a:gridCol w="1166526">
                  <a:extLst>
                    <a:ext uri="{9D8B030D-6E8A-4147-A177-3AD203B41FA5}">
                      <a16:colId xmlns:a16="http://schemas.microsoft.com/office/drawing/2014/main" val="2304394606"/>
                    </a:ext>
                  </a:extLst>
                </a:gridCol>
                <a:gridCol w="1166526">
                  <a:extLst>
                    <a:ext uri="{9D8B030D-6E8A-4147-A177-3AD203B41FA5}">
                      <a16:colId xmlns:a16="http://schemas.microsoft.com/office/drawing/2014/main" val="324723693"/>
                    </a:ext>
                  </a:extLst>
                </a:gridCol>
                <a:gridCol w="1166526">
                  <a:extLst>
                    <a:ext uri="{9D8B030D-6E8A-4147-A177-3AD203B41FA5}">
                      <a16:colId xmlns:a16="http://schemas.microsoft.com/office/drawing/2014/main" val="1658771957"/>
                    </a:ext>
                  </a:extLst>
                </a:gridCol>
                <a:gridCol w="1166526">
                  <a:extLst>
                    <a:ext uri="{9D8B030D-6E8A-4147-A177-3AD203B41FA5}">
                      <a16:colId xmlns:a16="http://schemas.microsoft.com/office/drawing/2014/main" val="279928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Quiz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7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ENG Quiz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15/07/2020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 err="1"/>
                        <a:t>InActive</a:t>
                      </a:r>
                      <a:endParaRPr lang="en-P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ENG Quiz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20/07/2020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4119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FE8E4FF-5823-4D48-8255-1A1545F41D0E}"/>
              </a:ext>
            </a:extLst>
          </p:cNvPr>
          <p:cNvSpPr txBox="1"/>
          <p:nvPr/>
        </p:nvSpPr>
        <p:spPr>
          <a:xfrm>
            <a:off x="5708343" y="2193745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/>
              <a:t>Quiz Table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306C50-F566-4601-9542-E380B28CCD33}"/>
              </a:ext>
            </a:extLst>
          </p:cNvPr>
          <p:cNvSpPr txBox="1"/>
          <p:nvPr/>
        </p:nvSpPr>
        <p:spPr>
          <a:xfrm>
            <a:off x="5528937" y="838263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solidFill>
                  <a:schemeClr val="accent2">
                    <a:lumMod val="75000"/>
                  </a:schemeClr>
                </a:solidFill>
              </a:rPr>
              <a:t>ENGLISH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78EEFC-BB4C-4B27-B6C3-6D28EBDE768A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3935108" y="1007540"/>
            <a:ext cx="1593829" cy="855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C82906-5B3A-4DD3-931D-3221CC16829C}"/>
              </a:ext>
            </a:extLst>
          </p:cNvPr>
          <p:cNvSpPr txBox="1"/>
          <p:nvPr/>
        </p:nvSpPr>
        <p:spPr>
          <a:xfrm rot="18703386">
            <a:off x="2587617" y="123204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6DC6ED-A605-4ED3-BB2F-F7051EA00E5B}"/>
              </a:ext>
            </a:extLst>
          </p:cNvPr>
          <p:cNvSpPr txBox="1"/>
          <p:nvPr/>
        </p:nvSpPr>
        <p:spPr>
          <a:xfrm rot="20129637">
            <a:off x="4941847" y="85044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/>
              <a:t>click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A5B237-3FF0-4709-9F70-2043B401C8C2}"/>
              </a:ext>
            </a:extLst>
          </p:cNvPr>
          <p:cNvSpPr/>
          <p:nvPr/>
        </p:nvSpPr>
        <p:spPr>
          <a:xfrm>
            <a:off x="6438160" y="4167664"/>
            <a:ext cx="1946180" cy="1008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87913A-3F04-4678-A8F0-7E385521B1B4}"/>
              </a:ext>
            </a:extLst>
          </p:cNvPr>
          <p:cNvSpPr txBox="1"/>
          <p:nvPr/>
        </p:nvSpPr>
        <p:spPr>
          <a:xfrm>
            <a:off x="6576882" y="4276232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Ready for quiz?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631A7F2-2B59-4F62-B413-30CB4057434E}"/>
              </a:ext>
            </a:extLst>
          </p:cNvPr>
          <p:cNvSpPr/>
          <p:nvPr/>
        </p:nvSpPr>
        <p:spPr>
          <a:xfrm>
            <a:off x="7482890" y="4782476"/>
            <a:ext cx="656948" cy="256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YES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BB716D-64BD-4F9D-B80F-BD5E29657708}"/>
              </a:ext>
            </a:extLst>
          </p:cNvPr>
          <p:cNvSpPr/>
          <p:nvPr/>
        </p:nvSpPr>
        <p:spPr>
          <a:xfrm>
            <a:off x="6664355" y="4782476"/>
            <a:ext cx="656948" cy="25629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3ABC44-9A49-4D19-9154-E76D123D6EA7}"/>
              </a:ext>
            </a:extLst>
          </p:cNvPr>
          <p:cNvCxnSpPr>
            <a:cxnSpLocks/>
          </p:cNvCxnSpPr>
          <p:nvPr/>
        </p:nvCxnSpPr>
        <p:spPr>
          <a:xfrm flipH="1">
            <a:off x="7321303" y="4965359"/>
            <a:ext cx="606456" cy="1084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258D185-7608-4BFF-9D86-47D6BF3F58A7}"/>
              </a:ext>
            </a:extLst>
          </p:cNvPr>
          <p:cNvSpPr txBox="1"/>
          <p:nvPr/>
        </p:nvSpPr>
        <p:spPr>
          <a:xfrm rot="20129637">
            <a:off x="8776034" y="4106955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/>
              <a:t>click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83D43A-3FC6-4DB7-9233-C8D7A677BEAF}"/>
              </a:ext>
            </a:extLst>
          </p:cNvPr>
          <p:cNvSpPr txBox="1"/>
          <p:nvPr/>
        </p:nvSpPr>
        <p:spPr>
          <a:xfrm>
            <a:off x="6766792" y="6063835"/>
            <a:ext cx="110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/>
              <a:t>NEXT PAGE</a:t>
            </a:r>
          </a:p>
        </p:txBody>
      </p: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2337B1E-3B03-4467-B11F-036F6BCA3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49259"/>
              </p:ext>
            </p:extLst>
          </p:nvPr>
        </p:nvGraphicFramePr>
        <p:xfrm>
          <a:off x="11556051" y="2564211"/>
          <a:ext cx="13101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15">
                  <a:extLst>
                    <a:ext uri="{9D8B030D-6E8A-4147-A177-3AD203B41FA5}">
                      <a16:colId xmlns:a16="http://schemas.microsoft.com/office/drawing/2014/main" val="177276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1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6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05150"/>
                  </a:ext>
                </a:extLst>
              </a:tr>
            </a:tbl>
          </a:graphicData>
        </a:graphic>
      </p:graphicFrame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449027A-FA4C-499E-8566-E5E52BEC96CB}"/>
              </a:ext>
            </a:extLst>
          </p:cNvPr>
          <p:cNvSpPr/>
          <p:nvPr/>
        </p:nvSpPr>
        <p:spPr>
          <a:xfrm>
            <a:off x="11863526" y="3357373"/>
            <a:ext cx="656948" cy="256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TAKE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AC5792-B6DB-4425-AE89-5ED85C3E3478}"/>
              </a:ext>
            </a:extLst>
          </p:cNvPr>
          <p:cNvCxnSpPr>
            <a:cxnSpLocks/>
            <a:stCxn id="68" idx="1"/>
            <a:endCxn id="79" idx="3"/>
          </p:cNvCxnSpPr>
          <p:nvPr/>
        </p:nvCxnSpPr>
        <p:spPr>
          <a:xfrm flipH="1">
            <a:off x="8384340" y="3485520"/>
            <a:ext cx="3479186" cy="1186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7489F4-DA51-468A-A82D-8CA2C6B9B683}"/>
              </a:ext>
            </a:extLst>
          </p:cNvPr>
          <p:cNvSpPr/>
          <p:nvPr/>
        </p:nvSpPr>
        <p:spPr>
          <a:xfrm>
            <a:off x="4208345" y="1287261"/>
            <a:ext cx="6435981" cy="320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835D3-F06D-4BBB-9399-ED6527406897}"/>
              </a:ext>
            </a:extLst>
          </p:cNvPr>
          <p:cNvSpPr txBox="1"/>
          <p:nvPr/>
        </p:nvSpPr>
        <p:spPr>
          <a:xfrm>
            <a:off x="4618969" y="14581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Subject: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C606A3-430D-40FC-9215-A84F885F3C0C}"/>
              </a:ext>
            </a:extLst>
          </p:cNvPr>
          <p:cNvSpPr/>
          <p:nvPr/>
        </p:nvSpPr>
        <p:spPr>
          <a:xfrm>
            <a:off x="8691239" y="3920837"/>
            <a:ext cx="1247801" cy="362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START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3A04F-FE5C-431E-BA79-F1B6D091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6" y="1749213"/>
            <a:ext cx="2381250" cy="2352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FFEA4D-D7D6-431C-986A-7A34401E41BD}"/>
              </a:ext>
            </a:extLst>
          </p:cNvPr>
          <p:cNvSpPr txBox="1"/>
          <p:nvPr/>
        </p:nvSpPr>
        <p:spPr>
          <a:xfrm>
            <a:off x="4618968" y="174830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Title: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167A0-4EDD-4FB2-8692-A008357437F0}"/>
              </a:ext>
            </a:extLst>
          </p:cNvPr>
          <p:cNvSpPr txBox="1"/>
          <p:nvPr/>
        </p:nvSpPr>
        <p:spPr>
          <a:xfrm>
            <a:off x="4618968" y="2028573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Status: NO Retake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AAC5A-989D-4390-B8FC-0BA25F2AC820}"/>
              </a:ext>
            </a:extLst>
          </p:cNvPr>
          <p:cNvSpPr txBox="1"/>
          <p:nvPr/>
        </p:nvSpPr>
        <p:spPr>
          <a:xfrm>
            <a:off x="8009409" y="1748309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Type: Quiz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391A0-8D76-46EE-B806-C45650C739D4}"/>
              </a:ext>
            </a:extLst>
          </p:cNvPr>
          <p:cNvSpPr txBox="1"/>
          <p:nvPr/>
        </p:nvSpPr>
        <p:spPr>
          <a:xfrm>
            <a:off x="8013335" y="145817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Time: 30 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42170-A4B6-4197-800B-F7F8FCB5ADD8}"/>
              </a:ext>
            </a:extLst>
          </p:cNvPr>
          <p:cNvSpPr txBox="1"/>
          <p:nvPr/>
        </p:nvSpPr>
        <p:spPr>
          <a:xfrm>
            <a:off x="8029620" y="2074255"/>
            <a:ext cx="18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Perfect Points: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1F71C-1530-47D2-A606-702E89804D4B}"/>
              </a:ext>
            </a:extLst>
          </p:cNvPr>
          <p:cNvSpPr txBox="1"/>
          <p:nvPr/>
        </p:nvSpPr>
        <p:spPr>
          <a:xfrm>
            <a:off x="8029620" y="2333875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Passing Rate: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E3F6C-0458-409E-A9EF-5472BF795632}"/>
              </a:ext>
            </a:extLst>
          </p:cNvPr>
          <p:cNvSpPr txBox="1"/>
          <p:nvPr/>
        </p:nvSpPr>
        <p:spPr>
          <a:xfrm>
            <a:off x="4618968" y="2318708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Term: 1</a:t>
            </a:r>
            <a:r>
              <a:rPr lang="en-PH" baseline="30000" dirty="0"/>
              <a:t>st</a:t>
            </a:r>
            <a:r>
              <a:rPr lang="en-PH" dirty="0"/>
              <a:t> </a:t>
            </a:r>
            <a:r>
              <a:rPr lang="en-PH" dirty="0" err="1"/>
              <a:t>qtr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039C6-00EB-4FC1-B5AB-A5BC0C8EC60C}"/>
              </a:ext>
            </a:extLst>
          </p:cNvPr>
          <p:cNvSpPr txBox="1"/>
          <p:nvPr/>
        </p:nvSpPr>
        <p:spPr>
          <a:xfrm>
            <a:off x="4618968" y="2793509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Instruction: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56B5A-0DE0-41A2-99C4-70F5CE982EAF}"/>
              </a:ext>
            </a:extLst>
          </p:cNvPr>
          <p:cNvSpPr txBox="1"/>
          <p:nvPr/>
        </p:nvSpPr>
        <p:spPr>
          <a:xfrm>
            <a:off x="4618968" y="3090457"/>
            <a:ext cx="5075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Avoid cheating, remember what the bible says thou </a:t>
            </a:r>
          </a:p>
          <a:p>
            <a:r>
              <a:rPr lang="en-PH" dirty="0"/>
              <a:t>shalt not steal. Blessings!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F8835-9153-47B7-A9C6-8747D202B945}"/>
              </a:ext>
            </a:extLst>
          </p:cNvPr>
          <p:cNvSpPr txBox="1"/>
          <p:nvPr/>
        </p:nvSpPr>
        <p:spPr>
          <a:xfrm>
            <a:off x="2609988" y="5905084"/>
            <a:ext cx="774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i="1" dirty="0">
                <a:solidFill>
                  <a:srgbClr val="C00000"/>
                </a:solidFill>
              </a:rPr>
              <a:t>NOTE: ALL type of Test is Pop up to New Window Browser with small window size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0F7D9D-5219-470B-B84D-A1B753659C0D}"/>
              </a:ext>
            </a:extLst>
          </p:cNvPr>
          <p:cNvCxnSpPr>
            <a:cxnSpLocks/>
          </p:cNvCxnSpPr>
          <p:nvPr/>
        </p:nvCxnSpPr>
        <p:spPr>
          <a:xfrm flipH="1">
            <a:off x="8371643" y="4045828"/>
            <a:ext cx="633073" cy="743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0DE684-CC49-4B98-850F-900AAB65CB64}"/>
              </a:ext>
            </a:extLst>
          </p:cNvPr>
          <p:cNvSpPr txBox="1"/>
          <p:nvPr/>
        </p:nvSpPr>
        <p:spPr>
          <a:xfrm>
            <a:off x="6916797" y="4815073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Click to start Test</a:t>
            </a:r>
          </a:p>
        </p:txBody>
      </p:sp>
    </p:spTree>
    <p:extLst>
      <p:ext uri="{BB962C8B-B14F-4D97-AF65-F5344CB8AC3E}">
        <p14:creationId xmlns:p14="http://schemas.microsoft.com/office/powerpoint/2010/main" val="397192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F4F1E0-C313-4F4E-B743-668452811981}"/>
              </a:ext>
            </a:extLst>
          </p:cNvPr>
          <p:cNvSpPr/>
          <p:nvPr/>
        </p:nvSpPr>
        <p:spPr>
          <a:xfrm>
            <a:off x="2459504" y="1402939"/>
            <a:ext cx="6435981" cy="3493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3873FF-F1D6-4258-AE8F-3ADBA2813015}"/>
              </a:ext>
            </a:extLst>
          </p:cNvPr>
          <p:cNvSpPr/>
          <p:nvPr/>
        </p:nvSpPr>
        <p:spPr>
          <a:xfrm>
            <a:off x="9161755" y="1340527"/>
            <a:ext cx="665825" cy="35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718AD3-0AB5-4E2A-869B-B84922D1FA47}"/>
              </a:ext>
            </a:extLst>
          </p:cNvPr>
          <p:cNvSpPr/>
          <p:nvPr/>
        </p:nvSpPr>
        <p:spPr>
          <a:xfrm>
            <a:off x="9161755" y="1340527"/>
            <a:ext cx="665825" cy="488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BF781-37E3-49EA-9A2E-8B1DEF986769}"/>
              </a:ext>
            </a:extLst>
          </p:cNvPr>
          <p:cNvSpPr/>
          <p:nvPr/>
        </p:nvSpPr>
        <p:spPr>
          <a:xfrm>
            <a:off x="9161755" y="1340527"/>
            <a:ext cx="665825" cy="488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F8F32-1DD1-4A04-8C3F-3F8CB07FD4FF}"/>
              </a:ext>
            </a:extLst>
          </p:cNvPr>
          <p:cNvSpPr/>
          <p:nvPr/>
        </p:nvSpPr>
        <p:spPr>
          <a:xfrm>
            <a:off x="9161754" y="1908698"/>
            <a:ext cx="665825" cy="488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C6C65-3AF7-46EA-A1E7-23B170720A95}"/>
              </a:ext>
            </a:extLst>
          </p:cNvPr>
          <p:cNvSpPr/>
          <p:nvPr/>
        </p:nvSpPr>
        <p:spPr>
          <a:xfrm>
            <a:off x="9161753" y="2476869"/>
            <a:ext cx="665825" cy="488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82C10A-2F13-4486-BD1F-703F14DD3F7A}"/>
              </a:ext>
            </a:extLst>
          </p:cNvPr>
          <p:cNvSpPr/>
          <p:nvPr/>
        </p:nvSpPr>
        <p:spPr>
          <a:xfrm>
            <a:off x="9161752" y="3045040"/>
            <a:ext cx="665825" cy="488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62A220-F6D4-4F1A-84A1-85D060B2DD96}"/>
              </a:ext>
            </a:extLst>
          </p:cNvPr>
          <p:cNvSpPr/>
          <p:nvPr/>
        </p:nvSpPr>
        <p:spPr>
          <a:xfrm>
            <a:off x="9161751" y="3613211"/>
            <a:ext cx="665825" cy="488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40D9-E57D-4F83-BB6B-76573915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81" y="1340527"/>
            <a:ext cx="242651" cy="351593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150C6DE-3106-4BDF-94BF-F3C4D4936A6C}"/>
              </a:ext>
            </a:extLst>
          </p:cNvPr>
          <p:cNvSpPr/>
          <p:nvPr/>
        </p:nvSpPr>
        <p:spPr>
          <a:xfrm>
            <a:off x="9161750" y="4181382"/>
            <a:ext cx="665825" cy="488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Q10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9D97A2-6968-4D46-AD5C-C27911F9BD09}"/>
              </a:ext>
            </a:extLst>
          </p:cNvPr>
          <p:cNvSpPr/>
          <p:nvPr/>
        </p:nvSpPr>
        <p:spPr>
          <a:xfrm>
            <a:off x="7328023" y="5039423"/>
            <a:ext cx="1540769" cy="597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latin typeface="Arial Black" panose="020B0A04020102020204" pitchFamily="34" charset="0"/>
              </a:rPr>
              <a:t>SUBMIT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666BB0-F8F6-4A4C-804C-92CADE06BAF9}"/>
              </a:ext>
            </a:extLst>
          </p:cNvPr>
          <p:cNvSpPr/>
          <p:nvPr/>
        </p:nvSpPr>
        <p:spPr>
          <a:xfrm>
            <a:off x="7328023" y="4101484"/>
            <a:ext cx="1221173" cy="5681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/>
              <a:t>NEXT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1A876B-8550-4216-8703-E6B3ACA42285}"/>
              </a:ext>
            </a:extLst>
          </p:cNvPr>
          <p:cNvSpPr/>
          <p:nvPr/>
        </p:nvSpPr>
        <p:spPr>
          <a:xfrm>
            <a:off x="7988421" y="4204517"/>
            <a:ext cx="390617" cy="3621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E21DE-1509-4119-8F6E-5C33AAE47D57}"/>
              </a:ext>
            </a:extLst>
          </p:cNvPr>
          <p:cNvSpPr txBox="1"/>
          <p:nvPr/>
        </p:nvSpPr>
        <p:spPr>
          <a:xfrm>
            <a:off x="2863052" y="1828800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Who is our national Hero?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49DBF-AAF6-4A3D-878B-E5F049A04AFB}"/>
              </a:ext>
            </a:extLst>
          </p:cNvPr>
          <p:cNvSpPr txBox="1"/>
          <p:nvPr/>
        </p:nvSpPr>
        <p:spPr>
          <a:xfrm>
            <a:off x="3451750" y="2385419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Jose Rizal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74E6F-38BE-4F43-ADE8-84DD38146A77}"/>
              </a:ext>
            </a:extLst>
          </p:cNvPr>
          <p:cNvSpPr txBox="1"/>
          <p:nvPr/>
        </p:nvSpPr>
        <p:spPr>
          <a:xfrm>
            <a:off x="3451750" y="2780476"/>
            <a:ext cx="17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Andres Bonifacio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7A7A6C-E872-42FF-AAE0-9C0DBE825FEF}"/>
              </a:ext>
            </a:extLst>
          </p:cNvPr>
          <p:cNvSpPr txBox="1"/>
          <p:nvPr/>
        </p:nvSpPr>
        <p:spPr>
          <a:xfrm>
            <a:off x="3451750" y="317553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Emilio Aguinaldo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5FBE1-94C3-4D3B-B40F-6C7B67CFE55D}"/>
              </a:ext>
            </a:extLst>
          </p:cNvPr>
          <p:cNvSpPr txBox="1"/>
          <p:nvPr/>
        </p:nvSpPr>
        <p:spPr>
          <a:xfrm>
            <a:off x="3451750" y="3570590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Fernando Poe Jr.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FA9DBF2-EBAE-4F3F-A03E-DA322D9481E2}"/>
              </a:ext>
            </a:extLst>
          </p:cNvPr>
          <p:cNvSpPr/>
          <p:nvPr/>
        </p:nvSpPr>
        <p:spPr>
          <a:xfrm>
            <a:off x="3266151" y="2469059"/>
            <a:ext cx="186432" cy="187341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DD2C9CA-E1F0-4BF7-AACA-9399F7C132BA}"/>
              </a:ext>
            </a:extLst>
          </p:cNvPr>
          <p:cNvSpPr/>
          <p:nvPr/>
        </p:nvSpPr>
        <p:spPr>
          <a:xfrm>
            <a:off x="3266151" y="2854783"/>
            <a:ext cx="186432" cy="187341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9AAF8C8C-5D6E-4A3B-86C3-EA19A7D8AE94}"/>
              </a:ext>
            </a:extLst>
          </p:cNvPr>
          <p:cNvSpPr/>
          <p:nvPr/>
        </p:nvSpPr>
        <p:spPr>
          <a:xfrm>
            <a:off x="3266151" y="3266528"/>
            <a:ext cx="186432" cy="187341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7703C067-438A-416D-8E93-39E1F964067E}"/>
              </a:ext>
            </a:extLst>
          </p:cNvPr>
          <p:cNvSpPr/>
          <p:nvPr/>
        </p:nvSpPr>
        <p:spPr>
          <a:xfrm>
            <a:off x="3266151" y="3678273"/>
            <a:ext cx="186432" cy="187341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A369F6-CD70-4C59-BA00-955C00E6861B}"/>
              </a:ext>
            </a:extLst>
          </p:cNvPr>
          <p:cNvSpPr txBox="1"/>
          <p:nvPr/>
        </p:nvSpPr>
        <p:spPr>
          <a:xfrm>
            <a:off x="2505422" y="971195"/>
            <a:ext cx="242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You only have </a:t>
            </a:r>
            <a:r>
              <a:rPr lang="en-PH" dirty="0">
                <a:solidFill>
                  <a:srgbClr val="0070C0"/>
                </a:solidFill>
              </a:rPr>
              <a:t>00:43</a:t>
            </a:r>
            <a:r>
              <a:rPr lang="en-PH" dirty="0"/>
              <a:t> left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56634-C1C2-4C24-8425-B82A03C37211}"/>
              </a:ext>
            </a:extLst>
          </p:cNvPr>
          <p:cNvSpPr txBox="1"/>
          <p:nvPr/>
        </p:nvSpPr>
        <p:spPr>
          <a:xfrm>
            <a:off x="7515793" y="1002401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Current: 5/10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30D9DE-38C2-436B-954A-823A34EE361C}"/>
              </a:ext>
            </a:extLst>
          </p:cNvPr>
          <p:cNvCxnSpPr>
            <a:cxnSpLocks/>
          </p:cNvCxnSpPr>
          <p:nvPr/>
        </p:nvCxnSpPr>
        <p:spPr>
          <a:xfrm>
            <a:off x="9730265" y="1576533"/>
            <a:ext cx="780533" cy="986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710457-0F2A-4FD0-B2C0-A2A0D6E953CF}"/>
              </a:ext>
            </a:extLst>
          </p:cNvPr>
          <p:cNvSpPr txBox="1"/>
          <p:nvPr/>
        </p:nvSpPr>
        <p:spPr>
          <a:xfrm>
            <a:off x="10170833" y="2485451"/>
            <a:ext cx="177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Change color once click any answer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E9E84-78A6-48E2-B768-34ADB9CC81FD}"/>
              </a:ext>
            </a:extLst>
          </p:cNvPr>
          <p:cNvSpPr txBox="1"/>
          <p:nvPr/>
        </p:nvSpPr>
        <p:spPr>
          <a:xfrm>
            <a:off x="9081592" y="983615"/>
            <a:ext cx="1206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/>
              <a:t>Question Link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29B72-997C-4BAB-BED5-A0A549F372E4}"/>
              </a:ext>
            </a:extLst>
          </p:cNvPr>
          <p:cNvSpPr txBox="1"/>
          <p:nvPr/>
        </p:nvSpPr>
        <p:spPr>
          <a:xfrm>
            <a:off x="10322092" y="1402939"/>
            <a:ext cx="1991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Note: </a:t>
            </a:r>
            <a:r>
              <a:rPr lang="en-PH" sz="1400" dirty="0"/>
              <a:t>Student can Skip and return back to any hard questions. Also he can update answer</a:t>
            </a:r>
          </a:p>
        </p:txBody>
      </p:sp>
    </p:spTree>
    <p:extLst>
      <p:ext uri="{BB962C8B-B14F-4D97-AF65-F5344CB8AC3E}">
        <p14:creationId xmlns:p14="http://schemas.microsoft.com/office/powerpoint/2010/main" val="31606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225</Words>
  <Application>Microsoft Office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18</cp:revision>
  <dcterms:created xsi:type="dcterms:W3CDTF">2020-07-15T03:49:35Z</dcterms:created>
  <dcterms:modified xsi:type="dcterms:W3CDTF">2020-07-15T08:42:04Z</dcterms:modified>
</cp:coreProperties>
</file>