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65772"/>
              </p:ext>
            </p:extLst>
          </p:nvPr>
        </p:nvGraphicFramePr>
        <p:xfrm>
          <a:off x="3315308" y="2397546"/>
          <a:ext cx="838212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381740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2621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436891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1239533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341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 err="1">
                <a:solidFill>
                  <a:srgbClr val="FF0000"/>
                </a:solidFill>
              </a:rPr>
              <a:t>retrived</a:t>
            </a:r>
            <a:r>
              <a:rPr lang="en-PH" sz="2000" dirty="0">
                <a:solidFill>
                  <a:srgbClr val="FF0000"/>
                </a:solidFill>
              </a:rPr>
              <a:t> from Admission Data</a:t>
            </a:r>
            <a:r>
              <a:rPr lang="en-PH" sz="2000" dirty="0"/>
              <a:t>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/>
          <p:nvPr/>
        </p:nvCxnSpPr>
        <p:spPr>
          <a:xfrm>
            <a:off x="11079332" y="3275860"/>
            <a:ext cx="0" cy="316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4833338" y="2722713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9561253" y="6048021"/>
            <a:ext cx="1580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VIEW</a:t>
            </a:r>
          </a:p>
          <a:p>
            <a:r>
              <a:rPr lang="en-PH" sz="2000" dirty="0"/>
              <a:t>To see Profile  </a:t>
            </a:r>
          </a:p>
        </p:txBody>
      </p: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5FF276-7929-4195-9A64-C06D3621460F}"/>
              </a:ext>
            </a:extLst>
          </p:cNvPr>
          <p:cNvSpPr txBox="1"/>
          <p:nvPr/>
        </p:nvSpPr>
        <p:spPr>
          <a:xfrm>
            <a:off x="4955503" y="675368"/>
            <a:ext cx="171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Profile View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54524-7BA7-4C15-92D3-6E26FAB4AFFB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52569-E629-43FC-9D76-2C918D308124}"/>
              </a:ext>
            </a:extLst>
          </p:cNvPr>
          <p:cNvSpPr txBox="1"/>
          <p:nvPr/>
        </p:nvSpPr>
        <p:spPr>
          <a:xfrm>
            <a:off x="3315308" y="674288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Juan Dela Cruz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35AB-C271-4A3F-8FE8-9AB45A6B7D8A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0" cy="440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58D7B3-5180-4198-9A9E-38B9F9958516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677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D91847-0514-4917-8A0B-E75263146FC0}"/>
              </a:ext>
            </a:extLst>
          </p:cNvPr>
          <p:cNvSpPr/>
          <p:nvPr/>
        </p:nvSpPr>
        <p:spPr>
          <a:xfrm>
            <a:off x="3408206" y="1261135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Profile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B1E5AE-63BB-4111-AA28-7F6A4C008FB2}"/>
              </a:ext>
            </a:extLst>
          </p:cNvPr>
          <p:cNvSpPr/>
          <p:nvPr/>
        </p:nvSpPr>
        <p:spPr>
          <a:xfrm>
            <a:off x="5055847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Documents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DD5B1A-C7D9-49CD-8B1D-012252872180}"/>
              </a:ext>
            </a:extLst>
          </p:cNvPr>
          <p:cNvSpPr/>
          <p:nvPr/>
        </p:nvSpPr>
        <p:spPr>
          <a:xfrm>
            <a:off x="6703488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Attendance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FB484-CF82-4E64-AC09-22D803AB29BA}"/>
              </a:ext>
            </a:extLst>
          </p:cNvPr>
          <p:cNvSpPr txBox="1"/>
          <p:nvPr/>
        </p:nvSpPr>
        <p:spPr>
          <a:xfrm>
            <a:off x="3408206" y="1801529"/>
            <a:ext cx="208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Admission Data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50E73C-876E-4FEE-B69D-EFC2E8DC07B9}"/>
              </a:ext>
            </a:extLst>
          </p:cNvPr>
          <p:cNvCxnSpPr/>
          <p:nvPr/>
        </p:nvCxnSpPr>
        <p:spPr>
          <a:xfrm flipH="1">
            <a:off x="7625918" y="506027"/>
            <a:ext cx="1677880" cy="61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303A2F-9DFC-4633-8ABB-B268C632FAF5}"/>
              </a:ext>
            </a:extLst>
          </p:cNvPr>
          <p:cNvSpPr txBox="1"/>
          <p:nvPr/>
        </p:nvSpPr>
        <p:spPr>
          <a:xfrm>
            <a:off x="9366051" y="252208"/>
            <a:ext cx="57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06AE5C-056F-44B7-AA7F-4E23DC55D03C}"/>
              </a:ext>
            </a:extLst>
          </p:cNvPr>
          <p:cNvSpPr txBox="1"/>
          <p:nvPr/>
        </p:nvSpPr>
        <p:spPr>
          <a:xfrm>
            <a:off x="6572174" y="3407857"/>
            <a:ext cx="1742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VIEWING ONLY</a:t>
            </a:r>
          </a:p>
        </p:txBody>
      </p:sp>
    </p:spTree>
    <p:extLst>
      <p:ext uri="{BB962C8B-B14F-4D97-AF65-F5344CB8AC3E}">
        <p14:creationId xmlns:p14="http://schemas.microsoft.com/office/powerpoint/2010/main" val="108442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5FF276-7929-4195-9A64-C06D3621460F}"/>
              </a:ext>
            </a:extLst>
          </p:cNvPr>
          <p:cNvSpPr txBox="1"/>
          <p:nvPr/>
        </p:nvSpPr>
        <p:spPr>
          <a:xfrm>
            <a:off x="4955503" y="675368"/>
            <a:ext cx="171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Profile View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54524-7BA7-4C15-92D3-6E26FAB4AFFB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52569-E629-43FC-9D76-2C918D308124}"/>
              </a:ext>
            </a:extLst>
          </p:cNvPr>
          <p:cNvSpPr txBox="1"/>
          <p:nvPr/>
        </p:nvSpPr>
        <p:spPr>
          <a:xfrm>
            <a:off x="3315308" y="674288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Juan Dela Cruz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35AB-C271-4A3F-8FE8-9AB45A6B7D8A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0" cy="440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58D7B3-5180-4198-9A9E-38B9F9958516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677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D91847-0514-4917-8A0B-E75263146FC0}"/>
              </a:ext>
            </a:extLst>
          </p:cNvPr>
          <p:cNvSpPr/>
          <p:nvPr/>
        </p:nvSpPr>
        <p:spPr>
          <a:xfrm>
            <a:off x="3408206" y="1261135"/>
            <a:ext cx="1611407" cy="3723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Profile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B1E5AE-63BB-4111-AA28-7F6A4C008FB2}"/>
              </a:ext>
            </a:extLst>
          </p:cNvPr>
          <p:cNvSpPr/>
          <p:nvPr/>
        </p:nvSpPr>
        <p:spPr>
          <a:xfrm>
            <a:off x="5055847" y="1261135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Documents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DD5B1A-C7D9-49CD-8B1D-012252872180}"/>
              </a:ext>
            </a:extLst>
          </p:cNvPr>
          <p:cNvSpPr/>
          <p:nvPr/>
        </p:nvSpPr>
        <p:spPr>
          <a:xfrm>
            <a:off x="6703488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Attendance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FB484-CF82-4E64-AC09-22D803AB29BA}"/>
              </a:ext>
            </a:extLst>
          </p:cNvPr>
          <p:cNvSpPr txBox="1"/>
          <p:nvPr/>
        </p:nvSpPr>
        <p:spPr>
          <a:xfrm>
            <a:off x="3989910" y="2101930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All docs of Juan under this class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08E245-D034-4D17-9610-10510019D37F}"/>
              </a:ext>
            </a:extLst>
          </p:cNvPr>
          <p:cNvSpPr/>
          <p:nvPr/>
        </p:nvSpPr>
        <p:spPr>
          <a:xfrm>
            <a:off x="3989910" y="1645404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Homework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44CA6E-21A5-4423-9E2D-C7FBD0B8D11D}"/>
              </a:ext>
            </a:extLst>
          </p:cNvPr>
          <p:cNvSpPr/>
          <p:nvPr/>
        </p:nvSpPr>
        <p:spPr>
          <a:xfrm>
            <a:off x="5637551" y="1645404"/>
            <a:ext cx="1611407" cy="3723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Projects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41FC6C-CEC4-408B-BA27-4B3FDB54C5C9}"/>
              </a:ext>
            </a:extLst>
          </p:cNvPr>
          <p:cNvSpPr/>
          <p:nvPr/>
        </p:nvSpPr>
        <p:spPr>
          <a:xfrm>
            <a:off x="7285192" y="1645404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Class Activities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6488AD-476C-4498-8EED-80DE10B26457}"/>
              </a:ext>
            </a:extLst>
          </p:cNvPr>
          <p:cNvCxnSpPr>
            <a:cxnSpLocks/>
          </p:cNvCxnSpPr>
          <p:nvPr/>
        </p:nvCxnSpPr>
        <p:spPr>
          <a:xfrm flipH="1" flipV="1">
            <a:off x="7963270" y="2095130"/>
            <a:ext cx="1656209" cy="40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115D32-385F-4698-B451-BFDB54C67995}"/>
              </a:ext>
            </a:extLst>
          </p:cNvPr>
          <p:cNvSpPr txBox="1"/>
          <p:nvPr/>
        </p:nvSpPr>
        <p:spPr>
          <a:xfrm>
            <a:off x="9619479" y="2301985"/>
            <a:ext cx="2504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 under Documents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32BC9-E311-4F63-A70C-7C0728B906EB}"/>
              </a:ext>
            </a:extLst>
          </p:cNvPr>
          <p:cNvSpPr/>
          <p:nvPr/>
        </p:nvSpPr>
        <p:spPr>
          <a:xfrm>
            <a:off x="3517319" y="2818944"/>
            <a:ext cx="8476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B050"/>
                </a:solidFill>
              </a:rPr>
              <a:t>Name</a:t>
            </a: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PH" dirty="0">
                <a:solidFill>
                  <a:srgbClr val="00B050"/>
                </a:solidFill>
              </a:rPr>
              <a:t>Type</a:t>
            </a: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PH" dirty="0">
                <a:solidFill>
                  <a:srgbClr val="00B050"/>
                </a:solidFill>
              </a:rPr>
              <a:t>Date Passed		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>
                <a:solidFill>
                  <a:schemeClr val="accent1">
                    <a:lumMod val="75000"/>
                  </a:schemeClr>
                </a:solidFill>
              </a:rPr>
              <a:t>Powerpoint</a:t>
            </a: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 reports 	PPT		10-10-2020		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Essay assignment #1	DOCS		10-12-2020		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Homework#3		PDF		10-12-2020		Download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8218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5FF276-7929-4195-9A64-C06D3621460F}"/>
              </a:ext>
            </a:extLst>
          </p:cNvPr>
          <p:cNvSpPr txBox="1"/>
          <p:nvPr/>
        </p:nvSpPr>
        <p:spPr>
          <a:xfrm>
            <a:off x="4955503" y="675368"/>
            <a:ext cx="171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Profile View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54524-7BA7-4C15-92D3-6E26FAB4AFFB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52569-E629-43FC-9D76-2C918D308124}"/>
              </a:ext>
            </a:extLst>
          </p:cNvPr>
          <p:cNvSpPr txBox="1"/>
          <p:nvPr/>
        </p:nvSpPr>
        <p:spPr>
          <a:xfrm>
            <a:off x="3315308" y="674288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Juan Dela Cruz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35AB-C271-4A3F-8FE8-9AB45A6B7D8A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0" cy="440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58D7B3-5180-4198-9A9E-38B9F9958516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677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D91847-0514-4917-8A0B-E75263146FC0}"/>
              </a:ext>
            </a:extLst>
          </p:cNvPr>
          <p:cNvSpPr/>
          <p:nvPr/>
        </p:nvSpPr>
        <p:spPr>
          <a:xfrm>
            <a:off x="3408206" y="1261135"/>
            <a:ext cx="1611407" cy="3723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Profile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B1E5AE-63BB-4111-AA28-7F6A4C008FB2}"/>
              </a:ext>
            </a:extLst>
          </p:cNvPr>
          <p:cNvSpPr/>
          <p:nvPr/>
        </p:nvSpPr>
        <p:spPr>
          <a:xfrm>
            <a:off x="5055847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Documents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DD5B1A-C7D9-49CD-8B1D-012252872180}"/>
              </a:ext>
            </a:extLst>
          </p:cNvPr>
          <p:cNvSpPr/>
          <p:nvPr/>
        </p:nvSpPr>
        <p:spPr>
          <a:xfrm>
            <a:off x="6703488" y="1261135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Attendance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FB484-CF82-4E64-AC09-22D803AB29BA}"/>
              </a:ext>
            </a:extLst>
          </p:cNvPr>
          <p:cNvSpPr txBox="1"/>
          <p:nvPr/>
        </p:nvSpPr>
        <p:spPr>
          <a:xfrm>
            <a:off x="3408206" y="1801529"/>
            <a:ext cx="4005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Attendance data under this class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Total </a:t>
            </a:r>
            <a:r>
              <a:rPr lang="en-PH" sz="2000" dirty="0">
                <a:solidFill>
                  <a:srgbClr val="FF0000"/>
                </a:solidFill>
              </a:rPr>
              <a:t>Absent and Date of Absences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Total </a:t>
            </a:r>
            <a:r>
              <a:rPr lang="en-PH" sz="2000" dirty="0">
                <a:solidFill>
                  <a:srgbClr val="FF0000"/>
                </a:solidFill>
              </a:rPr>
              <a:t>Present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4A4EE4-A6CD-4EA6-8C3C-2A48FAB9FE3D}"/>
              </a:ext>
            </a:extLst>
          </p:cNvPr>
          <p:cNvSpPr txBox="1"/>
          <p:nvPr/>
        </p:nvSpPr>
        <p:spPr>
          <a:xfrm>
            <a:off x="6096000" y="3342584"/>
            <a:ext cx="4274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Teacher may </a:t>
            </a:r>
            <a:r>
              <a:rPr lang="en-PH" sz="2000" dirty="0">
                <a:solidFill>
                  <a:srgbClr val="FF0000"/>
                </a:solidFill>
              </a:rPr>
              <a:t>Notify Parent &amp; Student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F39C6-45F9-47BF-A09E-6BD1479EE44A}"/>
              </a:ext>
            </a:extLst>
          </p:cNvPr>
          <p:cNvSpPr/>
          <p:nvPr/>
        </p:nvSpPr>
        <p:spPr>
          <a:xfrm>
            <a:off x="8568168" y="4693318"/>
            <a:ext cx="1611407" cy="69219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Sent SMS/ </a:t>
            </a:r>
            <a:r>
              <a:rPr lang="en-PH" dirty="0" err="1"/>
              <a:t>LMSaccount</a:t>
            </a:r>
            <a:endParaRPr lang="en-P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AB75E8-86CC-4984-9D8F-0A0CB8777E1D}"/>
              </a:ext>
            </a:extLst>
          </p:cNvPr>
          <p:cNvSpPr/>
          <p:nvPr/>
        </p:nvSpPr>
        <p:spPr>
          <a:xfrm>
            <a:off x="6296969" y="3828836"/>
            <a:ext cx="3882606" cy="6921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Message Here</a:t>
            </a:r>
          </a:p>
        </p:txBody>
      </p:sp>
    </p:spTree>
    <p:extLst>
      <p:ext uri="{BB962C8B-B14F-4D97-AF65-F5344CB8AC3E}">
        <p14:creationId xmlns:p14="http://schemas.microsoft.com/office/powerpoint/2010/main" val="55242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166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32</cp:revision>
  <dcterms:created xsi:type="dcterms:W3CDTF">2020-07-01T10:12:14Z</dcterms:created>
  <dcterms:modified xsi:type="dcterms:W3CDTF">2020-07-02T05:18:23Z</dcterms:modified>
</cp:coreProperties>
</file>