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1079"/>
              </p:ext>
            </p:extLst>
          </p:nvPr>
        </p:nvGraphicFramePr>
        <p:xfrm>
          <a:off x="3650986" y="2468807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>
            <a:cxnSpLocks/>
          </p:cNvCxnSpPr>
          <p:nvPr/>
        </p:nvCxnSpPr>
        <p:spPr>
          <a:xfrm flipH="1" flipV="1">
            <a:off x="9724455" y="1810654"/>
            <a:ext cx="479395" cy="11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F2FFD8-305E-406D-88F8-56A2CBB455F0}"/>
              </a:ext>
            </a:extLst>
          </p:cNvPr>
          <p:cNvCxnSpPr>
            <a:cxnSpLocks/>
          </p:cNvCxnSpPr>
          <p:nvPr/>
        </p:nvCxnSpPr>
        <p:spPr>
          <a:xfrm>
            <a:off x="3601840" y="5652223"/>
            <a:ext cx="5249560" cy="20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9127727" y="6050494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315308" y="5691954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09540B-946B-448C-B910-9AB5DBCA020C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DF380-3946-4395-AECE-20D28D59EEFB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/>
        </p:nvGraphicFramePr>
        <p:xfrm>
          <a:off x="3650986" y="2468807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9127727" y="6050494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315308" y="5691954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8976D-A0C0-4A4F-8B12-D92C77FCE100}"/>
              </a:ext>
            </a:extLst>
          </p:cNvPr>
          <p:cNvGrpSpPr/>
          <p:nvPr/>
        </p:nvGrpSpPr>
        <p:grpSpPr>
          <a:xfrm>
            <a:off x="3966876" y="1831110"/>
            <a:ext cx="5868028" cy="2829609"/>
            <a:chOff x="3367569" y="1261135"/>
            <a:chExt cx="5868028" cy="28296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F4C463-14A2-4D9F-A38A-899AB58A2289}"/>
                </a:ext>
              </a:extLst>
            </p:cNvPr>
            <p:cNvSpPr/>
            <p:nvPr/>
          </p:nvSpPr>
          <p:spPr>
            <a:xfrm>
              <a:off x="3367569" y="1261135"/>
              <a:ext cx="5868028" cy="282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02EC8-4861-42C8-8016-93CA73E42A30}"/>
                </a:ext>
              </a:extLst>
            </p:cNvPr>
            <p:cNvSpPr txBox="1"/>
            <p:nvPr/>
          </p:nvSpPr>
          <p:spPr>
            <a:xfrm>
              <a:off x="3528265" y="1348382"/>
              <a:ext cx="124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>
                  <a:solidFill>
                    <a:schemeClr val="bg1"/>
                  </a:solidFill>
                </a:rPr>
                <a:t>Drop </a:t>
              </a:r>
              <a:r>
                <a:rPr lang="en-PH" sz="2000" dirty="0">
                  <a:solidFill>
                    <a:schemeClr val="bg1"/>
                  </a:solidFill>
                </a:rPr>
                <a:t>Case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36C755-435C-4756-8235-7A558544F60C}"/>
                </a:ext>
              </a:extLst>
            </p:cNvPr>
            <p:cNvSpPr/>
            <p:nvPr/>
          </p:nvSpPr>
          <p:spPr>
            <a:xfrm>
              <a:off x="3554055" y="1789933"/>
              <a:ext cx="5495056" cy="15619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Message Here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CD3604-066D-4D57-A6A9-7230CB879877}"/>
                </a:ext>
              </a:extLst>
            </p:cNvPr>
            <p:cNvSpPr txBox="1"/>
            <p:nvPr/>
          </p:nvSpPr>
          <p:spPr>
            <a:xfrm>
              <a:off x="3610377" y="1835739"/>
              <a:ext cx="1903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Student Name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 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5052C3-9483-437F-9A33-76DEFC328DB5}"/>
                </a:ext>
              </a:extLst>
            </p:cNvPr>
            <p:cNvSpPr txBox="1"/>
            <p:nvPr/>
          </p:nvSpPr>
          <p:spPr>
            <a:xfrm>
              <a:off x="3610377" y="2170816"/>
              <a:ext cx="1871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Class Schedule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561A9F-8233-436B-A039-31592121F4EA}"/>
                </a:ext>
              </a:extLst>
            </p:cNvPr>
            <p:cNvSpPr txBox="1"/>
            <p:nvPr/>
          </p:nvSpPr>
          <p:spPr>
            <a:xfrm>
              <a:off x="7280693" y="1835739"/>
              <a:ext cx="1586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Date | Time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9C932AD-B30B-4BC8-ADEE-4C42C700444C}"/>
                </a:ext>
              </a:extLst>
            </p:cNvPr>
            <p:cNvSpPr/>
            <p:nvPr/>
          </p:nvSpPr>
          <p:spPr>
            <a:xfrm>
              <a:off x="6881901" y="3429000"/>
              <a:ext cx="2167210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Drop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>
            <a:cxnSpLocks/>
          </p:cNvCxnSpPr>
          <p:nvPr/>
        </p:nvCxnSpPr>
        <p:spPr>
          <a:xfrm flipH="1" flipV="1">
            <a:off x="9495869" y="2091951"/>
            <a:ext cx="1747482" cy="82387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54991B-FE41-442E-9DCC-DDBFFF47D72A}"/>
              </a:ext>
            </a:extLst>
          </p:cNvPr>
          <p:cNvCxnSpPr>
            <a:cxnSpLocks/>
          </p:cNvCxnSpPr>
          <p:nvPr/>
        </p:nvCxnSpPr>
        <p:spPr>
          <a:xfrm flipH="1">
            <a:off x="6732961" y="4262013"/>
            <a:ext cx="1170274" cy="1904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1B19D5-D83E-4AC0-B5D6-CBE1B4D4F481}"/>
              </a:ext>
            </a:extLst>
          </p:cNvPr>
          <p:cNvSpPr txBox="1"/>
          <p:nvPr/>
        </p:nvSpPr>
        <p:spPr>
          <a:xfrm>
            <a:off x="5673970" y="6117700"/>
            <a:ext cx="2620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Send Request to Admin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B6CCAB-E557-41C7-B50F-A90AE1F504F1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5B8EC-4D66-4352-8F3D-9194A8B2C34C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5048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/>
        </p:nvGraphicFramePr>
        <p:xfrm>
          <a:off x="3650986" y="2468807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9127727" y="6050494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315308" y="5691954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8976D-A0C0-4A4F-8B12-D92C77FCE100}"/>
              </a:ext>
            </a:extLst>
          </p:cNvPr>
          <p:cNvGrpSpPr/>
          <p:nvPr/>
        </p:nvGrpSpPr>
        <p:grpSpPr>
          <a:xfrm>
            <a:off x="3966876" y="1831110"/>
            <a:ext cx="5868028" cy="2829609"/>
            <a:chOff x="3367569" y="1261135"/>
            <a:chExt cx="5868028" cy="28296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F4C463-14A2-4D9F-A38A-899AB58A2289}"/>
                </a:ext>
              </a:extLst>
            </p:cNvPr>
            <p:cNvSpPr/>
            <p:nvPr/>
          </p:nvSpPr>
          <p:spPr>
            <a:xfrm>
              <a:off x="3367569" y="1261135"/>
              <a:ext cx="5868028" cy="282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02EC8-4861-42C8-8016-93CA73E42A30}"/>
                </a:ext>
              </a:extLst>
            </p:cNvPr>
            <p:cNvSpPr txBox="1"/>
            <p:nvPr/>
          </p:nvSpPr>
          <p:spPr>
            <a:xfrm>
              <a:off x="3528265" y="1348382"/>
              <a:ext cx="1846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BULK Drop Case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36C755-435C-4756-8235-7A558544F60C}"/>
                </a:ext>
              </a:extLst>
            </p:cNvPr>
            <p:cNvSpPr/>
            <p:nvPr/>
          </p:nvSpPr>
          <p:spPr>
            <a:xfrm>
              <a:off x="3554055" y="1789933"/>
              <a:ext cx="5495056" cy="15619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Message Here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CD3604-066D-4D57-A6A9-7230CB879877}"/>
                </a:ext>
              </a:extLst>
            </p:cNvPr>
            <p:cNvSpPr txBox="1"/>
            <p:nvPr/>
          </p:nvSpPr>
          <p:spPr>
            <a:xfrm>
              <a:off x="3610377" y="1835739"/>
              <a:ext cx="2476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Student Names LIST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 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5052C3-9483-437F-9A33-76DEFC328DB5}"/>
                </a:ext>
              </a:extLst>
            </p:cNvPr>
            <p:cNvSpPr txBox="1"/>
            <p:nvPr/>
          </p:nvSpPr>
          <p:spPr>
            <a:xfrm>
              <a:off x="3610377" y="2170816"/>
              <a:ext cx="1871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Class Schedule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561A9F-8233-436B-A039-31592121F4EA}"/>
                </a:ext>
              </a:extLst>
            </p:cNvPr>
            <p:cNvSpPr txBox="1"/>
            <p:nvPr/>
          </p:nvSpPr>
          <p:spPr>
            <a:xfrm>
              <a:off x="7280693" y="1835739"/>
              <a:ext cx="1586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Date | Time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9C932AD-B30B-4BC8-ADEE-4C42C700444C}"/>
                </a:ext>
              </a:extLst>
            </p:cNvPr>
            <p:cNvSpPr/>
            <p:nvPr/>
          </p:nvSpPr>
          <p:spPr>
            <a:xfrm>
              <a:off x="6881901" y="3429000"/>
              <a:ext cx="2167210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Drop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>
            <a:cxnSpLocks/>
          </p:cNvCxnSpPr>
          <p:nvPr/>
        </p:nvCxnSpPr>
        <p:spPr>
          <a:xfrm flipH="1" flipV="1">
            <a:off x="9102099" y="4456916"/>
            <a:ext cx="1883111" cy="123503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54991B-FE41-442E-9DCC-DDBFFF47D72A}"/>
              </a:ext>
            </a:extLst>
          </p:cNvPr>
          <p:cNvCxnSpPr>
            <a:cxnSpLocks/>
          </p:cNvCxnSpPr>
          <p:nvPr/>
        </p:nvCxnSpPr>
        <p:spPr>
          <a:xfrm flipH="1">
            <a:off x="6732961" y="4262013"/>
            <a:ext cx="1170274" cy="1904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1B19D5-D83E-4AC0-B5D6-CBE1B4D4F481}"/>
              </a:ext>
            </a:extLst>
          </p:cNvPr>
          <p:cNvSpPr txBox="1"/>
          <p:nvPr/>
        </p:nvSpPr>
        <p:spPr>
          <a:xfrm>
            <a:off x="5673970" y="6117700"/>
            <a:ext cx="2620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Send Request to Admin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52C8DD-336F-4EA9-8CDC-44B8ABD2D31E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7E564F-281A-45C9-9730-453EEFE2F08C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0748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/>
        </p:nvGraphicFramePr>
        <p:xfrm>
          <a:off x="3650986" y="2468807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9127727" y="6050494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315308" y="5691954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D45EC5-2F3C-4B4A-87DD-8AFEF8A90065}"/>
              </a:ext>
            </a:extLst>
          </p:cNvPr>
          <p:cNvGrpSpPr/>
          <p:nvPr/>
        </p:nvGrpSpPr>
        <p:grpSpPr>
          <a:xfrm>
            <a:off x="3294537" y="790578"/>
            <a:ext cx="6667110" cy="4105275"/>
            <a:chOff x="3622089" y="1307384"/>
            <a:chExt cx="6667110" cy="410527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C956B8-A54F-46AD-A7D1-4669FB3E6E6D}"/>
                </a:ext>
              </a:extLst>
            </p:cNvPr>
            <p:cNvSpPr/>
            <p:nvPr/>
          </p:nvSpPr>
          <p:spPr>
            <a:xfrm>
              <a:off x="3622089" y="1307384"/>
              <a:ext cx="6667110" cy="41052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E6CA5A0-49A8-4BCC-9E33-2B5E5592208D}"/>
                </a:ext>
              </a:extLst>
            </p:cNvPr>
            <p:cNvGrpSpPr/>
            <p:nvPr/>
          </p:nvGrpSpPr>
          <p:grpSpPr>
            <a:xfrm>
              <a:off x="3868628" y="2022208"/>
              <a:ext cx="1401751" cy="396105"/>
              <a:chOff x="3339482" y="2033981"/>
              <a:chExt cx="2157276" cy="406219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A212EA4-AD9D-4628-8376-FC1E74ADC11E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050951-BEF1-4F76-BB60-0140D587DB44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Action Button: Go Forward or Next 123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80075A01-C053-4C52-B49D-9365C4D05928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76125B7-C713-41EB-8D6D-B548A702E593}"/>
                  </a:ext>
                </a:extLst>
              </p:cNvPr>
              <p:cNvSpPr txBox="1"/>
              <p:nvPr/>
            </p:nvSpPr>
            <p:spPr>
              <a:xfrm>
                <a:off x="3401032" y="2033981"/>
                <a:ext cx="100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Teacher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FD8BF2-E4FD-4A5D-9085-F500AF096183}"/>
                </a:ext>
              </a:extLst>
            </p:cNvPr>
            <p:cNvGrpSpPr/>
            <p:nvPr/>
          </p:nvGrpSpPr>
          <p:grpSpPr>
            <a:xfrm>
              <a:off x="3868628" y="2764493"/>
              <a:ext cx="3512349" cy="400110"/>
              <a:chOff x="3339482" y="2050052"/>
              <a:chExt cx="2271066" cy="40011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A095744-D64A-4D47-AE0F-4D0054BC5522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82298C4-BB60-4D06-8322-A0FEAE46DD8E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7" name="Action Button: Go Forward or Next 116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3A88FE0C-8603-4AD5-8EE8-F8DC3C18198B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904EDBE-93B0-4066-A35D-B6C73869E3DD}"/>
                  </a:ext>
                </a:extLst>
              </p:cNvPr>
              <p:cNvSpPr txBox="1"/>
              <p:nvPr/>
            </p:nvSpPr>
            <p:spPr>
              <a:xfrm>
                <a:off x="3441043" y="2050052"/>
                <a:ext cx="21695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Same/New Adviser</a:t>
                </a:r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43E81B7-36E1-4D88-AC02-F65E462010BE}"/>
                </a:ext>
              </a:extLst>
            </p:cNvPr>
            <p:cNvSpPr/>
            <p:nvPr/>
          </p:nvSpPr>
          <p:spPr>
            <a:xfrm>
              <a:off x="8143354" y="4853454"/>
              <a:ext cx="1713420" cy="46627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7D278D-89DB-4686-9E93-5FF5DE035104}"/>
                </a:ext>
              </a:extLst>
            </p:cNvPr>
            <p:cNvSpPr txBox="1"/>
            <p:nvPr/>
          </p:nvSpPr>
          <p:spPr>
            <a:xfrm>
              <a:off x="8029853" y="4824983"/>
              <a:ext cx="1983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>
                  <a:solidFill>
                    <a:schemeClr val="accent1">
                      <a:lumMod val="75000"/>
                    </a:schemeClr>
                  </a:solidFill>
                </a:rPr>
                <a:t>Transfer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E83865-9668-4107-AB7E-2854658F87D0}"/>
                </a:ext>
              </a:extLst>
            </p:cNvPr>
            <p:cNvGrpSpPr/>
            <p:nvPr/>
          </p:nvGrpSpPr>
          <p:grpSpPr>
            <a:xfrm>
              <a:off x="5406522" y="2028776"/>
              <a:ext cx="1401751" cy="400110"/>
              <a:chOff x="3339482" y="2033981"/>
              <a:chExt cx="2157276" cy="4103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A851B47-316D-4225-A10C-7235FB74A1B8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E5D033E-4CD6-4C25-83CB-E4BA7D6113D9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0" name="Action Button: Go Forward or Next 79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EDE4785A-F739-4C6F-A2A5-D3CEEBD45BB9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F62C87-ADFE-447E-8C4F-BBDB62673A8C}"/>
                  </a:ext>
                </a:extLst>
              </p:cNvPr>
              <p:cNvSpPr txBox="1"/>
              <p:nvPr/>
            </p:nvSpPr>
            <p:spPr>
              <a:xfrm>
                <a:off x="3401032" y="2033981"/>
                <a:ext cx="1473292" cy="410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Subject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AF5B326-FF2E-4754-97D4-75DD2F2722F4}"/>
                </a:ext>
              </a:extLst>
            </p:cNvPr>
            <p:cNvGrpSpPr/>
            <p:nvPr/>
          </p:nvGrpSpPr>
          <p:grpSpPr>
            <a:xfrm>
              <a:off x="6934953" y="2028776"/>
              <a:ext cx="1401751" cy="400110"/>
              <a:chOff x="3339482" y="2033981"/>
              <a:chExt cx="2157276" cy="41032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438590E-F416-40BB-954D-BE30DFA5A30C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257FFE8-8B11-4D57-AC0E-6BB6CCDB7CB7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5" name="Action Button: Go Forward or Next 74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EC4CCE74-BBF0-4CC8-AD66-863C033A7166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A8E6D37-486E-4A54-9730-801702C21FCF}"/>
                  </a:ext>
                </a:extLst>
              </p:cNvPr>
              <p:cNvSpPr txBox="1"/>
              <p:nvPr/>
            </p:nvSpPr>
            <p:spPr>
              <a:xfrm>
                <a:off x="3401032" y="2033981"/>
                <a:ext cx="1470826" cy="410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Section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2F6BA0-2B40-4529-AEB9-1F1A92E9E599}"/>
                </a:ext>
              </a:extLst>
            </p:cNvPr>
            <p:cNvGrpSpPr/>
            <p:nvPr/>
          </p:nvGrpSpPr>
          <p:grpSpPr>
            <a:xfrm>
              <a:off x="8445072" y="2032862"/>
              <a:ext cx="1401751" cy="400110"/>
              <a:chOff x="3339482" y="2033930"/>
              <a:chExt cx="2157276" cy="41032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732CE33-077D-4422-AF49-E156CC70D89D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F242C4F0-E85F-4C10-90D6-512081E52EC7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66" name="Action Button: Go Forward or Next 65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48169023-4CBB-4B32-A237-2C388E8B6A46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6B1D9D5-0659-4990-AEAF-AF02544753A8}"/>
                  </a:ext>
                </a:extLst>
              </p:cNvPr>
              <p:cNvSpPr txBox="1"/>
              <p:nvPr/>
            </p:nvSpPr>
            <p:spPr>
              <a:xfrm>
                <a:off x="3566689" y="2033930"/>
                <a:ext cx="1246328" cy="410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Sched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879642-29F7-48E4-96E5-0531EC4071AF}"/>
                </a:ext>
              </a:extLst>
            </p:cNvPr>
            <p:cNvSpPr txBox="1"/>
            <p:nvPr/>
          </p:nvSpPr>
          <p:spPr>
            <a:xfrm>
              <a:off x="3776840" y="1445340"/>
              <a:ext cx="1629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Transfer  Case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45258C-3F54-4157-8C6E-305100B0164C}"/>
                </a:ext>
              </a:extLst>
            </p:cNvPr>
            <p:cNvSpPr/>
            <p:nvPr/>
          </p:nvSpPr>
          <p:spPr>
            <a:xfrm>
              <a:off x="3868628" y="3388986"/>
              <a:ext cx="5978194" cy="1318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FA0080-A244-4636-A8B1-E4684AFCF504}"/>
                </a:ext>
              </a:extLst>
            </p:cNvPr>
            <p:cNvSpPr txBox="1"/>
            <p:nvPr/>
          </p:nvSpPr>
          <p:spPr>
            <a:xfrm>
              <a:off x="3868628" y="3382172"/>
              <a:ext cx="1903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Student Name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 }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4A043D-3C8C-4F70-86FB-F574F66B3E19}"/>
                </a:ext>
              </a:extLst>
            </p:cNvPr>
            <p:cNvSpPr txBox="1"/>
            <p:nvPr/>
          </p:nvSpPr>
          <p:spPr>
            <a:xfrm>
              <a:off x="3868628" y="3702612"/>
              <a:ext cx="2820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Previous Class Schedule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0A939A-FA1B-462B-95FA-535D486C7E85}"/>
                </a:ext>
              </a:extLst>
            </p:cNvPr>
            <p:cNvSpPr txBox="1"/>
            <p:nvPr/>
          </p:nvSpPr>
          <p:spPr>
            <a:xfrm>
              <a:off x="8143354" y="3387411"/>
              <a:ext cx="1586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Date | Time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8453CD-73AD-4959-B515-774A6533FAAA}"/>
                </a:ext>
              </a:extLst>
            </p:cNvPr>
            <p:cNvSpPr txBox="1"/>
            <p:nvPr/>
          </p:nvSpPr>
          <p:spPr>
            <a:xfrm>
              <a:off x="5740094" y="4077978"/>
              <a:ext cx="1879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- Message Here-</a:t>
              </a: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50A20BD-653E-43B8-9BA9-EF8355A6C72C}"/>
              </a:ext>
            </a:extLst>
          </p:cNvPr>
          <p:cNvCxnSpPr>
            <a:cxnSpLocks/>
          </p:cNvCxnSpPr>
          <p:nvPr/>
        </p:nvCxnSpPr>
        <p:spPr>
          <a:xfrm flipH="1">
            <a:off x="6732961" y="4634144"/>
            <a:ext cx="1194798" cy="1531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59F1264-5A26-4A21-93C7-37728CF0E522}"/>
              </a:ext>
            </a:extLst>
          </p:cNvPr>
          <p:cNvSpPr txBox="1"/>
          <p:nvPr/>
        </p:nvSpPr>
        <p:spPr>
          <a:xfrm>
            <a:off x="5673970" y="6117700"/>
            <a:ext cx="262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Send Request to Admin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85CDCE3-E992-4A89-A2A0-C0610F44609D}"/>
              </a:ext>
            </a:extLst>
          </p:cNvPr>
          <p:cNvCxnSpPr>
            <a:cxnSpLocks/>
          </p:cNvCxnSpPr>
          <p:nvPr/>
        </p:nvCxnSpPr>
        <p:spPr>
          <a:xfrm flipH="1" flipV="1">
            <a:off x="9495869" y="2091951"/>
            <a:ext cx="1093557" cy="77341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ED883D0-F00A-4B74-BBBF-72A74E7E4C90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B48FEF1-2F13-481D-AFF8-8D4F272F40CA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126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/>
        </p:nvGraphicFramePr>
        <p:xfrm>
          <a:off x="3650986" y="2468807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9127727" y="6050494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315308" y="5691954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D45EC5-2F3C-4B4A-87DD-8AFEF8A90065}"/>
              </a:ext>
            </a:extLst>
          </p:cNvPr>
          <p:cNvGrpSpPr/>
          <p:nvPr/>
        </p:nvGrpSpPr>
        <p:grpSpPr>
          <a:xfrm>
            <a:off x="3294537" y="790578"/>
            <a:ext cx="6667110" cy="4105275"/>
            <a:chOff x="3622089" y="1307384"/>
            <a:chExt cx="6667110" cy="410527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C956B8-A54F-46AD-A7D1-4669FB3E6E6D}"/>
                </a:ext>
              </a:extLst>
            </p:cNvPr>
            <p:cNvSpPr/>
            <p:nvPr/>
          </p:nvSpPr>
          <p:spPr>
            <a:xfrm>
              <a:off x="3622089" y="1307384"/>
              <a:ext cx="6667110" cy="41052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E6CA5A0-49A8-4BCC-9E33-2B5E5592208D}"/>
                </a:ext>
              </a:extLst>
            </p:cNvPr>
            <p:cNvGrpSpPr/>
            <p:nvPr/>
          </p:nvGrpSpPr>
          <p:grpSpPr>
            <a:xfrm>
              <a:off x="3868628" y="2022208"/>
              <a:ext cx="1401751" cy="396105"/>
              <a:chOff x="3339482" y="2033981"/>
              <a:chExt cx="2157276" cy="406219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A212EA4-AD9D-4628-8376-FC1E74ADC11E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050951-BEF1-4F76-BB60-0140D587DB44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Action Button: Go Forward or Next 123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80075A01-C053-4C52-B49D-9365C4D05928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76125B7-C713-41EB-8D6D-B548A702E593}"/>
                  </a:ext>
                </a:extLst>
              </p:cNvPr>
              <p:cNvSpPr txBox="1"/>
              <p:nvPr/>
            </p:nvSpPr>
            <p:spPr>
              <a:xfrm>
                <a:off x="3401032" y="2033981"/>
                <a:ext cx="100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Teacher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FD8BF2-E4FD-4A5D-9085-F500AF096183}"/>
                </a:ext>
              </a:extLst>
            </p:cNvPr>
            <p:cNvGrpSpPr/>
            <p:nvPr/>
          </p:nvGrpSpPr>
          <p:grpSpPr>
            <a:xfrm>
              <a:off x="3868628" y="2764493"/>
              <a:ext cx="3512349" cy="400110"/>
              <a:chOff x="3339482" y="2050052"/>
              <a:chExt cx="2271066" cy="40011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A095744-D64A-4D47-AE0F-4D0054BC5522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82298C4-BB60-4D06-8322-A0FEAE46DD8E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7" name="Action Button: Go Forward or Next 116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3A88FE0C-8603-4AD5-8EE8-F8DC3C18198B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904EDBE-93B0-4066-A35D-B6C73869E3DD}"/>
                  </a:ext>
                </a:extLst>
              </p:cNvPr>
              <p:cNvSpPr txBox="1"/>
              <p:nvPr/>
            </p:nvSpPr>
            <p:spPr>
              <a:xfrm>
                <a:off x="3441043" y="2050052"/>
                <a:ext cx="21695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Same/New Adviser</a:t>
                </a:r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43E81B7-36E1-4D88-AC02-F65E462010BE}"/>
                </a:ext>
              </a:extLst>
            </p:cNvPr>
            <p:cNvSpPr/>
            <p:nvPr/>
          </p:nvSpPr>
          <p:spPr>
            <a:xfrm>
              <a:off x="8143354" y="4853454"/>
              <a:ext cx="1713420" cy="46627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7D278D-89DB-4686-9E93-5FF5DE035104}"/>
                </a:ext>
              </a:extLst>
            </p:cNvPr>
            <p:cNvSpPr txBox="1"/>
            <p:nvPr/>
          </p:nvSpPr>
          <p:spPr>
            <a:xfrm>
              <a:off x="8029853" y="4824983"/>
              <a:ext cx="1983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>
                  <a:solidFill>
                    <a:schemeClr val="accent1">
                      <a:lumMod val="75000"/>
                    </a:schemeClr>
                  </a:solidFill>
                </a:rPr>
                <a:t>Transfer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E83865-9668-4107-AB7E-2854658F87D0}"/>
                </a:ext>
              </a:extLst>
            </p:cNvPr>
            <p:cNvGrpSpPr/>
            <p:nvPr/>
          </p:nvGrpSpPr>
          <p:grpSpPr>
            <a:xfrm>
              <a:off x="5406522" y="2028776"/>
              <a:ext cx="1401751" cy="400110"/>
              <a:chOff x="3339482" y="2033981"/>
              <a:chExt cx="2157276" cy="4103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A851B47-316D-4225-A10C-7235FB74A1B8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E5D033E-4CD6-4C25-83CB-E4BA7D6113D9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0" name="Action Button: Go Forward or Next 79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EDE4785A-F739-4C6F-A2A5-D3CEEBD45BB9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F62C87-ADFE-447E-8C4F-BBDB62673A8C}"/>
                  </a:ext>
                </a:extLst>
              </p:cNvPr>
              <p:cNvSpPr txBox="1"/>
              <p:nvPr/>
            </p:nvSpPr>
            <p:spPr>
              <a:xfrm>
                <a:off x="3401032" y="2033981"/>
                <a:ext cx="1473292" cy="410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Subject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AF5B326-FF2E-4754-97D4-75DD2F2722F4}"/>
                </a:ext>
              </a:extLst>
            </p:cNvPr>
            <p:cNvGrpSpPr/>
            <p:nvPr/>
          </p:nvGrpSpPr>
          <p:grpSpPr>
            <a:xfrm>
              <a:off x="6934953" y="2028776"/>
              <a:ext cx="1401751" cy="400110"/>
              <a:chOff x="3339482" y="2033981"/>
              <a:chExt cx="2157276" cy="41032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438590E-F416-40BB-954D-BE30DFA5A30C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257FFE8-8B11-4D57-AC0E-6BB6CCDB7CB7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5" name="Action Button: Go Forward or Next 74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EC4CCE74-BBF0-4CC8-AD66-863C033A7166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A8E6D37-486E-4A54-9730-801702C21FCF}"/>
                  </a:ext>
                </a:extLst>
              </p:cNvPr>
              <p:cNvSpPr txBox="1"/>
              <p:nvPr/>
            </p:nvSpPr>
            <p:spPr>
              <a:xfrm>
                <a:off x="3401032" y="2033981"/>
                <a:ext cx="1470826" cy="410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Section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2F6BA0-2B40-4529-AEB9-1F1A92E9E599}"/>
                </a:ext>
              </a:extLst>
            </p:cNvPr>
            <p:cNvGrpSpPr/>
            <p:nvPr/>
          </p:nvGrpSpPr>
          <p:grpSpPr>
            <a:xfrm>
              <a:off x="8445072" y="2032862"/>
              <a:ext cx="1401751" cy="400110"/>
              <a:chOff x="3339482" y="2033930"/>
              <a:chExt cx="2157276" cy="41032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732CE33-077D-4422-AF49-E156CC70D89D}"/>
                  </a:ext>
                </a:extLst>
              </p:cNvPr>
              <p:cNvGrpSpPr/>
              <p:nvPr/>
            </p:nvGrpSpPr>
            <p:grpSpPr>
              <a:xfrm>
                <a:off x="3339482" y="2054083"/>
                <a:ext cx="2157276" cy="386117"/>
                <a:chOff x="3339482" y="2054083"/>
                <a:chExt cx="2157276" cy="386117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F242C4F0-E85F-4C10-90D6-512081E52EC7}"/>
                    </a:ext>
                  </a:extLst>
                </p:cNvPr>
                <p:cNvSpPr/>
                <p:nvPr/>
              </p:nvSpPr>
              <p:spPr>
                <a:xfrm>
                  <a:off x="3339482" y="2054083"/>
                  <a:ext cx="2157276" cy="38026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66" name="Action Button: Go Forward or Next 65">
                  <a:hlinkClick r:id="" action="ppaction://hlinkshowjump?jump=nextslide" highlightClick="1"/>
                  <a:extLst>
                    <a:ext uri="{FF2B5EF4-FFF2-40B4-BE49-F238E27FC236}">
                      <a16:creationId xmlns:a16="http://schemas.microsoft.com/office/drawing/2014/main" id="{48169023-4CBB-4B32-A237-2C388E8B6A46}"/>
                    </a:ext>
                  </a:extLst>
                </p:cNvPr>
                <p:cNvSpPr/>
                <p:nvPr/>
              </p:nvSpPr>
              <p:spPr>
                <a:xfrm rot="5400000">
                  <a:off x="5049173" y="1992617"/>
                  <a:ext cx="380261" cy="514905"/>
                </a:xfrm>
                <a:prstGeom prst="actionButtonForwardNex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6B1D9D5-0659-4990-AEAF-AF02544753A8}"/>
                  </a:ext>
                </a:extLst>
              </p:cNvPr>
              <p:cNvSpPr txBox="1"/>
              <p:nvPr/>
            </p:nvSpPr>
            <p:spPr>
              <a:xfrm>
                <a:off x="3566689" y="2033930"/>
                <a:ext cx="1246328" cy="410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2000" dirty="0"/>
                  <a:t>Sched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879642-29F7-48E4-96E5-0531EC4071AF}"/>
                </a:ext>
              </a:extLst>
            </p:cNvPr>
            <p:cNvSpPr txBox="1"/>
            <p:nvPr/>
          </p:nvSpPr>
          <p:spPr>
            <a:xfrm>
              <a:off x="3776840" y="1445340"/>
              <a:ext cx="2232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BULK Transfer  Case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45258C-3F54-4157-8C6E-305100B0164C}"/>
                </a:ext>
              </a:extLst>
            </p:cNvPr>
            <p:cNvSpPr/>
            <p:nvPr/>
          </p:nvSpPr>
          <p:spPr>
            <a:xfrm>
              <a:off x="3868628" y="3388986"/>
              <a:ext cx="5978194" cy="1318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FA0080-A244-4636-A8B1-E4684AFCF504}"/>
                </a:ext>
              </a:extLst>
            </p:cNvPr>
            <p:cNvSpPr txBox="1"/>
            <p:nvPr/>
          </p:nvSpPr>
          <p:spPr>
            <a:xfrm>
              <a:off x="3868628" y="3382172"/>
              <a:ext cx="2375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Student Name LIST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 }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4A043D-3C8C-4F70-86FB-F574F66B3E19}"/>
                </a:ext>
              </a:extLst>
            </p:cNvPr>
            <p:cNvSpPr txBox="1"/>
            <p:nvPr/>
          </p:nvSpPr>
          <p:spPr>
            <a:xfrm>
              <a:off x="3868628" y="3702612"/>
              <a:ext cx="2820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Previous Class Schedule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0A939A-FA1B-462B-95FA-535D486C7E85}"/>
                </a:ext>
              </a:extLst>
            </p:cNvPr>
            <p:cNvSpPr txBox="1"/>
            <p:nvPr/>
          </p:nvSpPr>
          <p:spPr>
            <a:xfrm>
              <a:off x="8143354" y="3387411"/>
              <a:ext cx="1586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Date | Time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8453CD-73AD-4959-B515-774A6533FAAA}"/>
                </a:ext>
              </a:extLst>
            </p:cNvPr>
            <p:cNvSpPr txBox="1"/>
            <p:nvPr/>
          </p:nvSpPr>
          <p:spPr>
            <a:xfrm>
              <a:off x="5740094" y="4077978"/>
              <a:ext cx="1879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- Message Here-</a:t>
              </a: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50A20BD-653E-43B8-9BA9-EF8355A6C72C}"/>
              </a:ext>
            </a:extLst>
          </p:cNvPr>
          <p:cNvCxnSpPr>
            <a:cxnSpLocks/>
          </p:cNvCxnSpPr>
          <p:nvPr/>
        </p:nvCxnSpPr>
        <p:spPr>
          <a:xfrm flipH="1">
            <a:off x="6732961" y="4634144"/>
            <a:ext cx="1194798" cy="1531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59F1264-5A26-4A21-93C7-37728CF0E522}"/>
              </a:ext>
            </a:extLst>
          </p:cNvPr>
          <p:cNvSpPr txBox="1"/>
          <p:nvPr/>
        </p:nvSpPr>
        <p:spPr>
          <a:xfrm>
            <a:off x="5673970" y="6117700"/>
            <a:ext cx="262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Send Request to Admin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85CDCE3-E992-4A89-A2A0-C0610F44609D}"/>
              </a:ext>
            </a:extLst>
          </p:cNvPr>
          <p:cNvCxnSpPr>
            <a:cxnSpLocks/>
          </p:cNvCxnSpPr>
          <p:nvPr/>
        </p:nvCxnSpPr>
        <p:spPr>
          <a:xfrm flipH="1" flipV="1">
            <a:off x="9715117" y="3531640"/>
            <a:ext cx="500483" cy="232872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979E9D-8463-41EB-BF8E-7A3E3AD76288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53699BE-97CA-4D1D-9AC0-72BC84E45024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8627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1" y="203541"/>
            <a:ext cx="202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0911"/>
              </p:ext>
            </p:extLst>
          </p:nvPr>
        </p:nvGraphicFramePr>
        <p:xfrm>
          <a:off x="3560559" y="1497010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Dropped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Transferred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517321" y="920099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152639" y="920099"/>
            <a:ext cx="3298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Pending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069274" y="1847472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069274" y="2232600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995F50-C4EE-419C-81FF-73BD50D3B858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Pending Case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0FA870-02C1-4315-8451-2DAE2F02D45B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64991E-5408-4716-99DE-3B6674CFF2BC}"/>
              </a:ext>
            </a:extLst>
          </p:cNvPr>
          <p:cNvSpPr txBox="1"/>
          <p:nvPr/>
        </p:nvSpPr>
        <p:spPr>
          <a:xfrm>
            <a:off x="5044031" y="260845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James</a:t>
            </a:r>
            <a:r>
              <a:rPr lang="en-P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42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561</Words>
  <Application>Microsoft Office PowerPoint</Application>
  <PresentationFormat>Widescreen</PresentationFormat>
  <Paragraphs>213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45</cp:revision>
  <dcterms:created xsi:type="dcterms:W3CDTF">2020-07-01T10:12:14Z</dcterms:created>
  <dcterms:modified xsi:type="dcterms:W3CDTF">2020-07-02T06:59:47Z</dcterms:modified>
</cp:coreProperties>
</file>