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95A4-89B2-4ACE-9E5C-524EA6BD8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4C0E7-D1FC-4921-97F2-E613A076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06382-F7B4-4888-B5B3-80083470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1C47C-8282-4E32-BE7C-A82A8683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0EE3E-33CA-41CA-AE19-E5301B52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399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9070-6EC6-4EEB-9426-A1278ACE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6CECC-110A-4A2B-95AA-6C07C236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749F9-A9E8-4506-9B49-CBF0834E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381FC-45F2-4F06-B1ED-D325AC49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19E73-7577-4B15-91CA-1EFFBE56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519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6198C-07F8-45B7-B76A-00071EEF8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82B77-E974-42AA-B764-8F292F517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4092F-44B3-4B36-83F8-1C4644DA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F3763-1133-489D-9282-C305DB5D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75B14-20DB-468C-B384-5B710619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3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BA21-0259-4CF9-9C77-9A38C9A0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6C4C-3C85-4107-8D60-7A472721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34702-35BD-4F3A-BBC0-7E88CAA5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57B11-ACF5-44E2-8129-3E9A426A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B9C77-EBEC-4528-B5BC-1E4ED25A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823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0FA6-5586-4B73-B0A6-DB99C2A3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F0AB6-7F05-4C36-A720-3C52559A2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726A-70C5-4D3F-A583-03CEDCF3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6AE1F-1D83-4567-A20A-6604A2B2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621FE-DB42-4C5B-B733-3FC350E8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363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6153-EE2B-4F56-B655-709AFBE1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C209C-4CD9-4B46-ADB9-8E76FEC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F42F0-38B0-46AD-8C16-7B7C5D186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DE6DE-8CE5-459B-BC9B-8964B88C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B0BC5-680C-418C-BF84-B3156E12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FCBC3-EEA7-4CFF-A82B-0F20B637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372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0516-D571-44A8-A046-76F7B0D0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18C68-4396-4A86-9251-5F7E56583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8E817-EF0A-4C1F-8DAD-7A3AB7D6C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26FC3-EF5D-45D7-BC52-7F13BCF0D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30C84-CEBF-453B-8A1B-08902823F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AC3D2-C66F-445C-9423-228197ED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E1A35-CFAF-49B5-BA12-58188098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A5E05-9F11-4945-ACA1-EDBADBCD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430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A58C-FAF7-4547-9CF0-A7915C25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60513-9BD9-43DC-91F2-F0B365CC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F173D-D820-48A1-944D-123A204C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AB6C9-411F-4132-9785-9FE382F0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27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E293B2-A047-4888-B50B-753A1B6E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B1574-F573-4A61-B4B5-BD011554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7AC11-2046-4B20-BA7F-9942664E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570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79C-F7CE-42E9-A3A0-A141005A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9B7C-A947-4447-965F-CEDC8C8E5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DB700-8708-4B19-9BD1-AB87815EC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F7102-F44D-43B0-AE1E-C06C70A4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E57F9-2BC1-48A2-BEEC-ECE5B48E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DFA2D-8B25-414B-A824-06D449CF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089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D9EB-44E8-42B7-AD06-FB2C590A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21067-1837-4510-A7B8-6C7FBA6C8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58024-E7FF-4F89-AE1D-34DE79549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2CFB1-9814-408E-B605-9BA76B56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FADE7-2C88-4EB5-A68B-A7226F7D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39D3F-BC23-40FB-B7AE-1AE2BBCD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721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61A87-570D-4980-8301-F33F3806F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1E7DD-C67C-4B46-8D86-8BB8535AB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ECFA6-5CCF-4877-95E2-D2E7A4D11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60262-9475-43FD-A3C0-CEDB8C2482BB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47045-3E84-4901-B9F4-98BEC96C8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E88B9-B177-4514-BF13-DCCADF479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841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76E4864A-E76F-42B9-821A-0FD1DCDBC153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2FF7614-3749-4565-8FB9-E8B441624191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3E2B8A7-F059-461E-A4E2-9B511D1C8343}"/>
              </a:ext>
            </a:extLst>
          </p:cNvPr>
          <p:cNvGrpSpPr/>
          <p:nvPr/>
        </p:nvGrpSpPr>
        <p:grpSpPr>
          <a:xfrm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BFE7202-43A4-496D-9073-FA5E4A420F55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914D7E3-3586-45CE-87CA-AA11D8C7C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588F0E3-957D-4518-9B46-A5F8D958863B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90E4BCD-371D-422D-B55A-FC6951B595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B46CDC04-3F61-4827-8F64-C935B1EE1CF5}"/>
              </a:ext>
            </a:extLst>
          </p:cNvPr>
          <p:cNvSpPr txBox="1"/>
          <p:nvPr/>
        </p:nvSpPr>
        <p:spPr>
          <a:xfrm>
            <a:off x="300260" y="107701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Attendance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8D5DC57-1958-4B52-B4B2-08A3AEA292B2}"/>
              </a:ext>
            </a:extLst>
          </p:cNvPr>
          <p:cNvSpPr txBox="1"/>
          <p:nvPr/>
        </p:nvSpPr>
        <p:spPr>
          <a:xfrm>
            <a:off x="307812" y="156438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Create Exams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5B1A59B-46D2-4E76-BEBD-1BE2EEE24E85}"/>
              </a:ext>
            </a:extLst>
          </p:cNvPr>
          <p:cNvSpPr txBox="1"/>
          <p:nvPr/>
        </p:nvSpPr>
        <p:spPr>
          <a:xfrm>
            <a:off x="306308" y="203774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Test Results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63DC6A9-D552-4D8F-8D62-7F0C1E0912B9}"/>
              </a:ext>
            </a:extLst>
          </p:cNvPr>
          <p:cNvGrpSpPr/>
          <p:nvPr/>
        </p:nvGrpSpPr>
        <p:grpSpPr>
          <a:xfrm>
            <a:off x="2672989" y="1152226"/>
            <a:ext cx="242425" cy="280743"/>
            <a:chOff x="4268680" y="1970843"/>
            <a:chExt cx="915879" cy="1614256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EF3202F-B3C6-47A6-92F8-007F188201D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DAA2F0E-AC9E-428F-BA30-AC8DDED54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195B11A-3B51-44B5-91AE-D1D81B734175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EDC28D1-8CBB-4742-A87C-9C3496651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D03FC1A-92A6-447E-A3B2-EB3A3BD9759F}"/>
              </a:ext>
            </a:extLst>
          </p:cNvPr>
          <p:cNvGrpSpPr/>
          <p:nvPr/>
        </p:nvGrpSpPr>
        <p:grpSpPr>
          <a:xfrm>
            <a:off x="2675533" y="1624066"/>
            <a:ext cx="242425" cy="280743"/>
            <a:chOff x="4268680" y="1970843"/>
            <a:chExt cx="915879" cy="1614256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F14E50C-3343-47E0-832D-7A6A84DBF17E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8149690-B36A-4C92-BC46-78B7F01F3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CA24F2C-259F-4EDE-ABB5-494568876CE1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337E613-E474-42B9-90C5-A9369178C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1816481B-3664-4F43-B52B-EA6D55B7F6BB}"/>
              </a:ext>
            </a:extLst>
          </p:cNvPr>
          <p:cNvSpPr txBox="1"/>
          <p:nvPr/>
        </p:nvSpPr>
        <p:spPr>
          <a:xfrm>
            <a:off x="315364" y="2451902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Grades System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EC95C5F-0631-485D-ACB2-FA3529D8D37C}"/>
              </a:ext>
            </a:extLst>
          </p:cNvPr>
          <p:cNvGrpSpPr/>
          <p:nvPr/>
        </p:nvGrpSpPr>
        <p:grpSpPr>
          <a:xfrm>
            <a:off x="2666546" y="2097426"/>
            <a:ext cx="242425" cy="280743"/>
            <a:chOff x="4268680" y="1970843"/>
            <a:chExt cx="915879" cy="1614256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8A39B6C-1F92-4433-957D-B61A8EB158FC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84474A7-52E0-4FBB-9F9C-E0C76559B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18CDDE71-A922-4C53-8B05-38A5344740A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0852989-E62B-439E-9B44-FA7D3FEE0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C782525-8F32-4BDA-B30F-C7122863ECF0}"/>
              </a:ext>
            </a:extLst>
          </p:cNvPr>
          <p:cNvSpPr txBox="1"/>
          <p:nvPr/>
        </p:nvSpPr>
        <p:spPr>
          <a:xfrm>
            <a:off x="332467" y="2817484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Overall Grade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85A775-88A5-46A6-B7DF-6574CF59E696}"/>
              </a:ext>
            </a:extLst>
          </p:cNvPr>
          <p:cNvSpPr txBox="1"/>
          <p:nvPr/>
        </p:nvSpPr>
        <p:spPr>
          <a:xfrm>
            <a:off x="3374257" y="240069"/>
            <a:ext cx="362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Chat Box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A2698A1-79F3-4387-929C-9F3E9B792318}"/>
              </a:ext>
            </a:extLst>
          </p:cNvPr>
          <p:cNvSpPr/>
          <p:nvPr/>
        </p:nvSpPr>
        <p:spPr>
          <a:xfrm>
            <a:off x="8153495" y="345891"/>
            <a:ext cx="1572525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+ Add Contact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4EAB94-C3BD-4858-A7B7-025DC0E54784}"/>
              </a:ext>
            </a:extLst>
          </p:cNvPr>
          <p:cNvSpPr txBox="1"/>
          <p:nvPr/>
        </p:nvSpPr>
        <p:spPr>
          <a:xfrm>
            <a:off x="760723" y="3666897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Chat 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5358414-826E-4045-8B3A-10D157FD4884}"/>
              </a:ext>
            </a:extLst>
          </p:cNvPr>
          <p:cNvSpPr/>
          <p:nvPr/>
        </p:nvSpPr>
        <p:spPr>
          <a:xfrm>
            <a:off x="9829697" y="345891"/>
            <a:ext cx="2103637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+ Create Group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5EDE067-CB21-4E56-AA88-E3883052CCCC}"/>
              </a:ext>
            </a:extLst>
          </p:cNvPr>
          <p:cNvSpPr/>
          <p:nvPr/>
        </p:nvSpPr>
        <p:spPr>
          <a:xfrm>
            <a:off x="9996256" y="1142480"/>
            <a:ext cx="1950897" cy="3799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6C4CDE3-F563-4813-AB07-F1E574C653F4}"/>
              </a:ext>
            </a:extLst>
          </p:cNvPr>
          <p:cNvSpPr/>
          <p:nvPr/>
        </p:nvSpPr>
        <p:spPr>
          <a:xfrm>
            <a:off x="3762723" y="1152226"/>
            <a:ext cx="6102972" cy="3799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2C05CB9-6BB7-44F6-911A-EC0B9DD1C4C1}"/>
              </a:ext>
            </a:extLst>
          </p:cNvPr>
          <p:cNvSpPr txBox="1"/>
          <p:nvPr/>
        </p:nvSpPr>
        <p:spPr>
          <a:xfrm>
            <a:off x="10357626" y="1482109"/>
            <a:ext cx="16171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bg1"/>
                </a:solidFill>
              </a:rPr>
              <a:t>Mark Jones</a:t>
            </a:r>
          </a:p>
          <a:p>
            <a:endParaRPr lang="en-PH" sz="1100" dirty="0">
              <a:solidFill>
                <a:schemeClr val="bg1"/>
              </a:solidFill>
            </a:endParaRPr>
          </a:p>
          <a:p>
            <a:r>
              <a:rPr lang="en-PH" sz="1100" dirty="0">
                <a:solidFill>
                  <a:schemeClr val="bg1"/>
                </a:solidFill>
              </a:rPr>
              <a:t>James Smith</a:t>
            </a:r>
          </a:p>
          <a:p>
            <a:endParaRPr lang="en-PH" sz="110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56F88E-867A-4C8E-A891-ECDED2A1548E}"/>
              </a:ext>
            </a:extLst>
          </p:cNvPr>
          <p:cNvSpPr/>
          <p:nvPr/>
        </p:nvSpPr>
        <p:spPr>
          <a:xfrm>
            <a:off x="10144214" y="1512000"/>
            <a:ext cx="213412" cy="1828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5641AFC-88ED-4C46-911F-A81583C33E33}"/>
              </a:ext>
            </a:extLst>
          </p:cNvPr>
          <p:cNvSpPr/>
          <p:nvPr/>
        </p:nvSpPr>
        <p:spPr>
          <a:xfrm>
            <a:off x="10144214" y="1845719"/>
            <a:ext cx="213412" cy="1828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68A078-C608-484C-8CA1-123EA54A20B6}"/>
              </a:ext>
            </a:extLst>
          </p:cNvPr>
          <p:cNvCxnSpPr>
            <a:cxnSpLocks/>
          </p:cNvCxnSpPr>
          <p:nvPr/>
        </p:nvCxnSpPr>
        <p:spPr>
          <a:xfrm>
            <a:off x="9996256" y="2716567"/>
            <a:ext cx="19785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F07A69E-E093-4CD2-8867-75E7B3384F7B}"/>
              </a:ext>
            </a:extLst>
          </p:cNvPr>
          <p:cNvSpPr txBox="1"/>
          <p:nvPr/>
        </p:nvSpPr>
        <p:spPr>
          <a:xfrm>
            <a:off x="9996256" y="2750138"/>
            <a:ext cx="161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bg1"/>
                </a:solidFill>
              </a:rPr>
              <a:t>Group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9FF1F48-1E48-4B56-BBDC-AACF9487BB25}"/>
              </a:ext>
            </a:extLst>
          </p:cNvPr>
          <p:cNvSpPr txBox="1"/>
          <p:nvPr/>
        </p:nvSpPr>
        <p:spPr>
          <a:xfrm>
            <a:off x="9996256" y="1162691"/>
            <a:ext cx="161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bg1"/>
                </a:solidFill>
              </a:rPr>
              <a:t>Friend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28F6B2A-AF20-45C6-9B9A-206FB648FEA6}"/>
              </a:ext>
            </a:extLst>
          </p:cNvPr>
          <p:cNvSpPr txBox="1"/>
          <p:nvPr/>
        </p:nvSpPr>
        <p:spPr>
          <a:xfrm>
            <a:off x="10357626" y="3039588"/>
            <a:ext cx="161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bg1"/>
                </a:solidFill>
              </a:rPr>
              <a:t>All created Grp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1817783-EFA6-4A61-9252-9BEB47EE1C88}"/>
              </a:ext>
            </a:extLst>
          </p:cNvPr>
          <p:cNvSpPr/>
          <p:nvPr/>
        </p:nvSpPr>
        <p:spPr>
          <a:xfrm>
            <a:off x="10147233" y="3075209"/>
            <a:ext cx="213412" cy="1828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7611268-6FA9-4063-A464-BD8ABACF8FDB}"/>
              </a:ext>
            </a:extLst>
          </p:cNvPr>
          <p:cNvSpPr/>
          <p:nvPr/>
        </p:nvSpPr>
        <p:spPr>
          <a:xfrm>
            <a:off x="3882034" y="1285889"/>
            <a:ext cx="5843985" cy="3534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6153FE-66C8-49F5-89DB-91088E7A5D7F}"/>
              </a:ext>
            </a:extLst>
          </p:cNvPr>
          <p:cNvSpPr txBox="1"/>
          <p:nvPr/>
        </p:nvSpPr>
        <p:spPr>
          <a:xfrm>
            <a:off x="4800823" y="1573849"/>
            <a:ext cx="205552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1100" dirty="0"/>
              <a:t>Mark Jones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0017C955-24A8-47B7-A31E-61F1124E91BB}"/>
              </a:ext>
            </a:extLst>
          </p:cNvPr>
          <p:cNvSpPr/>
          <p:nvPr/>
        </p:nvSpPr>
        <p:spPr>
          <a:xfrm>
            <a:off x="4162144" y="1552423"/>
            <a:ext cx="614042" cy="4853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BA863F0-AD4E-4C73-9CB2-EBCBA34AAB45}"/>
              </a:ext>
            </a:extLst>
          </p:cNvPr>
          <p:cNvSpPr txBox="1"/>
          <p:nvPr/>
        </p:nvSpPr>
        <p:spPr>
          <a:xfrm>
            <a:off x="8153495" y="2753673"/>
            <a:ext cx="97844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1100" dirty="0"/>
              <a:t>Mark Jones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707669C-BF7C-4A85-8B92-662DA5DB2B9D}"/>
              </a:ext>
            </a:extLst>
          </p:cNvPr>
          <p:cNvSpPr/>
          <p:nvPr/>
        </p:nvSpPr>
        <p:spPr>
          <a:xfrm>
            <a:off x="9009913" y="2732274"/>
            <a:ext cx="614042" cy="4853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943016-CD8C-4F6E-9D60-C08D2D46F6FD}"/>
              </a:ext>
            </a:extLst>
          </p:cNvPr>
          <p:cNvSpPr/>
          <p:nvPr/>
        </p:nvSpPr>
        <p:spPr>
          <a:xfrm>
            <a:off x="5755745" y="1565517"/>
            <a:ext cx="2055527" cy="3404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BBACF39-7EBB-4E6E-AD33-CC41194E2CED}"/>
              </a:ext>
            </a:extLst>
          </p:cNvPr>
          <p:cNvSpPr txBox="1"/>
          <p:nvPr/>
        </p:nvSpPr>
        <p:spPr>
          <a:xfrm>
            <a:off x="5895791" y="1609682"/>
            <a:ext cx="978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/>
              <a:t>Howdy!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4D23876-0791-484A-BE3F-AA9506A09C5D}"/>
              </a:ext>
            </a:extLst>
          </p:cNvPr>
          <p:cNvSpPr/>
          <p:nvPr/>
        </p:nvSpPr>
        <p:spPr>
          <a:xfrm>
            <a:off x="7497511" y="3324904"/>
            <a:ext cx="2055527" cy="6051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1BB4373-E78D-4FB8-9D9A-91E60ECA871A}"/>
              </a:ext>
            </a:extLst>
          </p:cNvPr>
          <p:cNvSpPr txBox="1"/>
          <p:nvPr/>
        </p:nvSpPr>
        <p:spPr>
          <a:xfrm>
            <a:off x="8390835" y="3370910"/>
            <a:ext cx="123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solidFill>
                  <a:schemeClr val="accent6"/>
                </a:solidFill>
              </a:rPr>
              <a:t>Update</a:t>
            </a:r>
            <a:r>
              <a:rPr lang="en-PH" sz="1100" dirty="0"/>
              <a:t> | </a:t>
            </a:r>
            <a:r>
              <a:rPr lang="en-PH" sz="1100" dirty="0" err="1">
                <a:solidFill>
                  <a:srgbClr val="FF0000"/>
                </a:solidFill>
              </a:rPr>
              <a:t>Remve</a:t>
            </a:r>
            <a:endParaRPr lang="en-PH" sz="1100" dirty="0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16D108E-CD59-4CC4-83B9-A0BA19DAB1B2}"/>
              </a:ext>
            </a:extLst>
          </p:cNvPr>
          <p:cNvSpPr txBox="1"/>
          <p:nvPr/>
        </p:nvSpPr>
        <p:spPr>
          <a:xfrm>
            <a:off x="7757876" y="3364312"/>
            <a:ext cx="978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/>
              <a:t>Fine bro!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2ED6E6-2151-41CB-8584-87E9693627C8}"/>
              </a:ext>
            </a:extLst>
          </p:cNvPr>
          <p:cNvSpPr txBox="1"/>
          <p:nvPr/>
        </p:nvSpPr>
        <p:spPr>
          <a:xfrm>
            <a:off x="11140121" y="3073158"/>
            <a:ext cx="1129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solidFill>
                  <a:srgbClr val="FF0000"/>
                </a:solidFill>
              </a:rPr>
              <a:t>Remove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C0E0C8-ED2C-4D05-ABA6-B5BEA68D39D1}"/>
              </a:ext>
            </a:extLst>
          </p:cNvPr>
          <p:cNvSpPr txBox="1"/>
          <p:nvPr/>
        </p:nvSpPr>
        <p:spPr>
          <a:xfrm>
            <a:off x="11082748" y="1833052"/>
            <a:ext cx="1129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solidFill>
                  <a:srgbClr val="FF0000"/>
                </a:solidFill>
              </a:rPr>
              <a:t>Remove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0C58A7-BA27-420F-8793-1E598A413A5F}"/>
              </a:ext>
            </a:extLst>
          </p:cNvPr>
          <p:cNvSpPr txBox="1"/>
          <p:nvPr/>
        </p:nvSpPr>
        <p:spPr>
          <a:xfrm>
            <a:off x="11062495" y="1514949"/>
            <a:ext cx="1129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solidFill>
                  <a:srgbClr val="FF0000"/>
                </a:solidFill>
              </a:rPr>
              <a:t>Remove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1B53AF7-4191-48D7-9882-A8D394F00207}"/>
              </a:ext>
            </a:extLst>
          </p:cNvPr>
          <p:cNvSpPr/>
          <p:nvPr/>
        </p:nvSpPr>
        <p:spPr>
          <a:xfrm>
            <a:off x="4483223" y="4462284"/>
            <a:ext cx="5242796" cy="3579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…..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FBF66D6-8EDC-4C6C-A7B7-9D249BEB9434}"/>
              </a:ext>
            </a:extLst>
          </p:cNvPr>
          <p:cNvSpPr/>
          <p:nvPr/>
        </p:nvSpPr>
        <p:spPr>
          <a:xfrm>
            <a:off x="3855123" y="4366031"/>
            <a:ext cx="614042" cy="4853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7E54F1-5B4D-4F88-A883-9965D81807C6}"/>
              </a:ext>
            </a:extLst>
          </p:cNvPr>
          <p:cNvSpPr txBox="1"/>
          <p:nvPr/>
        </p:nvSpPr>
        <p:spPr>
          <a:xfrm>
            <a:off x="7550697" y="3668443"/>
            <a:ext cx="1581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i="1" dirty="0"/>
              <a:t>11/28/2020 3:30 PM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909A8F4-B42D-4F28-AD1C-091234B44C69}"/>
              </a:ext>
            </a:extLst>
          </p:cNvPr>
          <p:cNvSpPr txBox="1"/>
          <p:nvPr/>
        </p:nvSpPr>
        <p:spPr>
          <a:xfrm>
            <a:off x="6497818" y="1681043"/>
            <a:ext cx="1581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i="1" dirty="0"/>
              <a:t>11/28/2020 3:30 PM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A5FAB0-956E-409E-B40A-B31E19F6BF8E}"/>
              </a:ext>
            </a:extLst>
          </p:cNvPr>
          <p:cNvSpPr txBox="1"/>
          <p:nvPr/>
        </p:nvSpPr>
        <p:spPr>
          <a:xfrm>
            <a:off x="332467" y="3244354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Messages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987130D-B2BC-4E17-91D8-31BCF2D6B8C5}"/>
              </a:ext>
            </a:extLst>
          </p:cNvPr>
          <p:cNvGrpSpPr/>
          <p:nvPr/>
        </p:nvGrpSpPr>
        <p:grpSpPr>
          <a:xfrm rot="5400000">
            <a:off x="2692705" y="3304037"/>
            <a:ext cx="242425" cy="280743"/>
            <a:chOff x="4268680" y="1970843"/>
            <a:chExt cx="915879" cy="1614256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14F4F42-CC37-45C1-B970-799FEC4F0507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7036DE9-F3EC-418A-A2D1-BB6254EC99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E0D9FF1-D276-458A-8624-5A4BAC9147AD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7BD5B5F-A6E8-430B-9C21-D44CCCCAB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92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76E4864A-E76F-42B9-821A-0FD1DCDBC153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2FF7614-3749-4565-8FB9-E8B441624191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3E2B8A7-F059-461E-A4E2-9B511D1C8343}"/>
              </a:ext>
            </a:extLst>
          </p:cNvPr>
          <p:cNvGrpSpPr/>
          <p:nvPr/>
        </p:nvGrpSpPr>
        <p:grpSpPr>
          <a:xfrm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BFE7202-43A4-496D-9073-FA5E4A420F55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914D7E3-3586-45CE-87CA-AA11D8C7C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588F0E3-957D-4518-9B46-A5F8D958863B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90E4BCD-371D-422D-B55A-FC6951B595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B46CDC04-3F61-4827-8F64-C935B1EE1CF5}"/>
              </a:ext>
            </a:extLst>
          </p:cNvPr>
          <p:cNvSpPr txBox="1"/>
          <p:nvPr/>
        </p:nvSpPr>
        <p:spPr>
          <a:xfrm>
            <a:off x="300260" y="107701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Attendance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8D5DC57-1958-4B52-B4B2-08A3AEA292B2}"/>
              </a:ext>
            </a:extLst>
          </p:cNvPr>
          <p:cNvSpPr txBox="1"/>
          <p:nvPr/>
        </p:nvSpPr>
        <p:spPr>
          <a:xfrm>
            <a:off x="307812" y="156438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Create Exams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5B1A59B-46D2-4E76-BEBD-1BE2EEE24E85}"/>
              </a:ext>
            </a:extLst>
          </p:cNvPr>
          <p:cNvSpPr txBox="1"/>
          <p:nvPr/>
        </p:nvSpPr>
        <p:spPr>
          <a:xfrm>
            <a:off x="306308" y="203774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Test Results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63DC6A9-D552-4D8F-8D62-7F0C1E0912B9}"/>
              </a:ext>
            </a:extLst>
          </p:cNvPr>
          <p:cNvGrpSpPr/>
          <p:nvPr/>
        </p:nvGrpSpPr>
        <p:grpSpPr>
          <a:xfrm>
            <a:off x="2672989" y="1152226"/>
            <a:ext cx="242425" cy="280743"/>
            <a:chOff x="4268680" y="1970843"/>
            <a:chExt cx="915879" cy="1614256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EF3202F-B3C6-47A6-92F8-007F188201D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DAA2F0E-AC9E-428F-BA30-AC8DDED54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195B11A-3B51-44B5-91AE-D1D81B734175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EDC28D1-8CBB-4742-A87C-9C3496651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D03FC1A-92A6-447E-A3B2-EB3A3BD9759F}"/>
              </a:ext>
            </a:extLst>
          </p:cNvPr>
          <p:cNvGrpSpPr/>
          <p:nvPr/>
        </p:nvGrpSpPr>
        <p:grpSpPr>
          <a:xfrm>
            <a:off x="2675533" y="1624066"/>
            <a:ext cx="242425" cy="280743"/>
            <a:chOff x="4268680" y="1970843"/>
            <a:chExt cx="915879" cy="1614256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F14E50C-3343-47E0-832D-7A6A84DBF17E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8149690-B36A-4C92-BC46-78B7F01F3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CA24F2C-259F-4EDE-ABB5-494568876CE1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337E613-E474-42B9-90C5-A9369178C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1816481B-3664-4F43-B52B-EA6D55B7F6BB}"/>
              </a:ext>
            </a:extLst>
          </p:cNvPr>
          <p:cNvSpPr txBox="1"/>
          <p:nvPr/>
        </p:nvSpPr>
        <p:spPr>
          <a:xfrm>
            <a:off x="315364" y="2451902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Grades System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EC95C5F-0631-485D-ACB2-FA3529D8D37C}"/>
              </a:ext>
            </a:extLst>
          </p:cNvPr>
          <p:cNvGrpSpPr/>
          <p:nvPr/>
        </p:nvGrpSpPr>
        <p:grpSpPr>
          <a:xfrm>
            <a:off x="2666546" y="2097426"/>
            <a:ext cx="242425" cy="280743"/>
            <a:chOff x="4268680" y="1970843"/>
            <a:chExt cx="915879" cy="1614256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8A39B6C-1F92-4433-957D-B61A8EB158FC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84474A7-52E0-4FBB-9F9C-E0C76559B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18CDDE71-A922-4C53-8B05-38A5344740A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0852989-E62B-439E-9B44-FA7D3FEE0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C782525-8F32-4BDA-B30F-C7122863ECF0}"/>
              </a:ext>
            </a:extLst>
          </p:cNvPr>
          <p:cNvSpPr txBox="1"/>
          <p:nvPr/>
        </p:nvSpPr>
        <p:spPr>
          <a:xfrm>
            <a:off x="332467" y="2817484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Overall Grade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85A775-88A5-46A6-B7DF-6574CF59E696}"/>
              </a:ext>
            </a:extLst>
          </p:cNvPr>
          <p:cNvSpPr txBox="1"/>
          <p:nvPr/>
        </p:nvSpPr>
        <p:spPr>
          <a:xfrm>
            <a:off x="3374257" y="240069"/>
            <a:ext cx="362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Chat Box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A2698A1-79F3-4387-929C-9F3E9B792318}"/>
              </a:ext>
            </a:extLst>
          </p:cNvPr>
          <p:cNvSpPr/>
          <p:nvPr/>
        </p:nvSpPr>
        <p:spPr>
          <a:xfrm>
            <a:off x="8153495" y="345891"/>
            <a:ext cx="1572525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+ Add Contact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5358414-826E-4045-8B3A-10D157FD4884}"/>
              </a:ext>
            </a:extLst>
          </p:cNvPr>
          <p:cNvSpPr/>
          <p:nvPr/>
        </p:nvSpPr>
        <p:spPr>
          <a:xfrm>
            <a:off x="9829697" y="345891"/>
            <a:ext cx="2103637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+ Create Group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5EDE067-CB21-4E56-AA88-E3883052CCCC}"/>
              </a:ext>
            </a:extLst>
          </p:cNvPr>
          <p:cNvSpPr/>
          <p:nvPr/>
        </p:nvSpPr>
        <p:spPr>
          <a:xfrm>
            <a:off x="9996256" y="1142480"/>
            <a:ext cx="1950897" cy="3799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6C4CDE3-F563-4813-AB07-F1E574C653F4}"/>
              </a:ext>
            </a:extLst>
          </p:cNvPr>
          <p:cNvSpPr/>
          <p:nvPr/>
        </p:nvSpPr>
        <p:spPr>
          <a:xfrm>
            <a:off x="3762723" y="1152226"/>
            <a:ext cx="6102972" cy="3799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2C05CB9-6BB7-44F6-911A-EC0B9DD1C4C1}"/>
              </a:ext>
            </a:extLst>
          </p:cNvPr>
          <p:cNvSpPr txBox="1"/>
          <p:nvPr/>
        </p:nvSpPr>
        <p:spPr>
          <a:xfrm>
            <a:off x="10357626" y="1482109"/>
            <a:ext cx="16171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bg1"/>
                </a:solidFill>
              </a:rPr>
              <a:t>Mark Jones</a:t>
            </a:r>
          </a:p>
          <a:p>
            <a:endParaRPr lang="en-PH" sz="1100" dirty="0">
              <a:solidFill>
                <a:schemeClr val="bg1"/>
              </a:solidFill>
            </a:endParaRPr>
          </a:p>
          <a:p>
            <a:r>
              <a:rPr lang="en-PH" sz="1100" dirty="0">
                <a:solidFill>
                  <a:schemeClr val="bg1"/>
                </a:solidFill>
              </a:rPr>
              <a:t>James Smith</a:t>
            </a:r>
          </a:p>
          <a:p>
            <a:endParaRPr lang="en-PH" sz="110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56F88E-867A-4C8E-A891-ECDED2A1548E}"/>
              </a:ext>
            </a:extLst>
          </p:cNvPr>
          <p:cNvSpPr/>
          <p:nvPr/>
        </p:nvSpPr>
        <p:spPr>
          <a:xfrm>
            <a:off x="10144214" y="1512000"/>
            <a:ext cx="213412" cy="1828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5641AFC-88ED-4C46-911F-A81583C33E33}"/>
              </a:ext>
            </a:extLst>
          </p:cNvPr>
          <p:cNvSpPr/>
          <p:nvPr/>
        </p:nvSpPr>
        <p:spPr>
          <a:xfrm>
            <a:off x="10144214" y="1845719"/>
            <a:ext cx="213412" cy="1828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68A078-C608-484C-8CA1-123EA54A20B6}"/>
              </a:ext>
            </a:extLst>
          </p:cNvPr>
          <p:cNvCxnSpPr>
            <a:cxnSpLocks/>
          </p:cNvCxnSpPr>
          <p:nvPr/>
        </p:nvCxnSpPr>
        <p:spPr>
          <a:xfrm>
            <a:off x="9996256" y="2716567"/>
            <a:ext cx="19785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F07A69E-E093-4CD2-8867-75E7B3384F7B}"/>
              </a:ext>
            </a:extLst>
          </p:cNvPr>
          <p:cNvSpPr txBox="1"/>
          <p:nvPr/>
        </p:nvSpPr>
        <p:spPr>
          <a:xfrm>
            <a:off x="9996256" y="2750138"/>
            <a:ext cx="161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bg1"/>
                </a:solidFill>
              </a:rPr>
              <a:t>Group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9FF1F48-1E48-4B56-BBDC-AACF9487BB25}"/>
              </a:ext>
            </a:extLst>
          </p:cNvPr>
          <p:cNvSpPr txBox="1"/>
          <p:nvPr/>
        </p:nvSpPr>
        <p:spPr>
          <a:xfrm>
            <a:off x="9996256" y="1162691"/>
            <a:ext cx="161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bg1"/>
                </a:solidFill>
              </a:rPr>
              <a:t>Friend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28F6B2A-AF20-45C6-9B9A-206FB648FEA6}"/>
              </a:ext>
            </a:extLst>
          </p:cNvPr>
          <p:cNvSpPr txBox="1"/>
          <p:nvPr/>
        </p:nvSpPr>
        <p:spPr>
          <a:xfrm>
            <a:off x="10357626" y="3039588"/>
            <a:ext cx="161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bg1"/>
                </a:solidFill>
              </a:rPr>
              <a:t>All created Grp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1817783-EFA6-4A61-9252-9BEB47EE1C88}"/>
              </a:ext>
            </a:extLst>
          </p:cNvPr>
          <p:cNvSpPr/>
          <p:nvPr/>
        </p:nvSpPr>
        <p:spPr>
          <a:xfrm>
            <a:off x="10147233" y="3075209"/>
            <a:ext cx="213412" cy="1828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7611268-6FA9-4063-A464-BD8ABACF8FDB}"/>
              </a:ext>
            </a:extLst>
          </p:cNvPr>
          <p:cNvSpPr/>
          <p:nvPr/>
        </p:nvSpPr>
        <p:spPr>
          <a:xfrm>
            <a:off x="3882034" y="1285889"/>
            <a:ext cx="5843985" cy="3534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6153FE-66C8-49F5-89DB-91088E7A5D7F}"/>
              </a:ext>
            </a:extLst>
          </p:cNvPr>
          <p:cNvSpPr txBox="1"/>
          <p:nvPr/>
        </p:nvSpPr>
        <p:spPr>
          <a:xfrm>
            <a:off x="4800823" y="1573849"/>
            <a:ext cx="205552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1100" dirty="0"/>
              <a:t>Mark Jones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0017C955-24A8-47B7-A31E-61F1124E91BB}"/>
              </a:ext>
            </a:extLst>
          </p:cNvPr>
          <p:cNvSpPr/>
          <p:nvPr/>
        </p:nvSpPr>
        <p:spPr>
          <a:xfrm>
            <a:off x="4162144" y="1552423"/>
            <a:ext cx="614042" cy="4853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BA863F0-AD4E-4C73-9CB2-EBCBA34AAB45}"/>
              </a:ext>
            </a:extLst>
          </p:cNvPr>
          <p:cNvSpPr txBox="1"/>
          <p:nvPr/>
        </p:nvSpPr>
        <p:spPr>
          <a:xfrm>
            <a:off x="8153495" y="2753673"/>
            <a:ext cx="97844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1100" dirty="0"/>
              <a:t>Mark Jones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707669C-BF7C-4A85-8B92-662DA5DB2B9D}"/>
              </a:ext>
            </a:extLst>
          </p:cNvPr>
          <p:cNvSpPr/>
          <p:nvPr/>
        </p:nvSpPr>
        <p:spPr>
          <a:xfrm>
            <a:off x="9009913" y="2732274"/>
            <a:ext cx="614042" cy="4853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943016-CD8C-4F6E-9D60-C08D2D46F6FD}"/>
              </a:ext>
            </a:extLst>
          </p:cNvPr>
          <p:cNvSpPr/>
          <p:nvPr/>
        </p:nvSpPr>
        <p:spPr>
          <a:xfrm>
            <a:off x="5755745" y="1565517"/>
            <a:ext cx="2055527" cy="3404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BBACF39-7EBB-4E6E-AD33-CC41194E2CED}"/>
              </a:ext>
            </a:extLst>
          </p:cNvPr>
          <p:cNvSpPr txBox="1"/>
          <p:nvPr/>
        </p:nvSpPr>
        <p:spPr>
          <a:xfrm>
            <a:off x="5895791" y="1609682"/>
            <a:ext cx="978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/>
              <a:t>Howdy!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4D23876-0791-484A-BE3F-AA9506A09C5D}"/>
              </a:ext>
            </a:extLst>
          </p:cNvPr>
          <p:cNvSpPr/>
          <p:nvPr/>
        </p:nvSpPr>
        <p:spPr>
          <a:xfrm>
            <a:off x="7497511" y="3324904"/>
            <a:ext cx="2055527" cy="6051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1BB4373-E78D-4FB8-9D9A-91E60ECA871A}"/>
              </a:ext>
            </a:extLst>
          </p:cNvPr>
          <p:cNvSpPr txBox="1"/>
          <p:nvPr/>
        </p:nvSpPr>
        <p:spPr>
          <a:xfrm>
            <a:off x="8390835" y="3370910"/>
            <a:ext cx="123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solidFill>
                  <a:schemeClr val="accent6"/>
                </a:solidFill>
              </a:rPr>
              <a:t>Update</a:t>
            </a:r>
            <a:r>
              <a:rPr lang="en-PH" sz="1100" dirty="0"/>
              <a:t> | </a:t>
            </a:r>
            <a:r>
              <a:rPr lang="en-PH" sz="1100" dirty="0" err="1">
                <a:solidFill>
                  <a:srgbClr val="FF0000"/>
                </a:solidFill>
              </a:rPr>
              <a:t>Remve</a:t>
            </a:r>
            <a:endParaRPr lang="en-PH" sz="1100" dirty="0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16D108E-CD59-4CC4-83B9-A0BA19DAB1B2}"/>
              </a:ext>
            </a:extLst>
          </p:cNvPr>
          <p:cNvSpPr txBox="1"/>
          <p:nvPr/>
        </p:nvSpPr>
        <p:spPr>
          <a:xfrm>
            <a:off x="7757876" y="3364312"/>
            <a:ext cx="978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/>
              <a:t>Fine bro!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2ED6E6-2151-41CB-8584-87E9693627C8}"/>
              </a:ext>
            </a:extLst>
          </p:cNvPr>
          <p:cNvSpPr txBox="1"/>
          <p:nvPr/>
        </p:nvSpPr>
        <p:spPr>
          <a:xfrm>
            <a:off x="11140121" y="3073158"/>
            <a:ext cx="1129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solidFill>
                  <a:srgbClr val="FF0000"/>
                </a:solidFill>
              </a:rPr>
              <a:t>Remove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C0E0C8-ED2C-4D05-ABA6-B5BEA68D39D1}"/>
              </a:ext>
            </a:extLst>
          </p:cNvPr>
          <p:cNvSpPr txBox="1"/>
          <p:nvPr/>
        </p:nvSpPr>
        <p:spPr>
          <a:xfrm>
            <a:off x="11082748" y="1833052"/>
            <a:ext cx="1129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solidFill>
                  <a:srgbClr val="FF0000"/>
                </a:solidFill>
              </a:rPr>
              <a:t>Remove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0C58A7-BA27-420F-8793-1E598A413A5F}"/>
              </a:ext>
            </a:extLst>
          </p:cNvPr>
          <p:cNvSpPr txBox="1"/>
          <p:nvPr/>
        </p:nvSpPr>
        <p:spPr>
          <a:xfrm>
            <a:off x="11062495" y="1514949"/>
            <a:ext cx="1129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solidFill>
                  <a:srgbClr val="FF0000"/>
                </a:solidFill>
              </a:rPr>
              <a:t>Remove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1B53AF7-4191-48D7-9882-A8D394F00207}"/>
              </a:ext>
            </a:extLst>
          </p:cNvPr>
          <p:cNvSpPr/>
          <p:nvPr/>
        </p:nvSpPr>
        <p:spPr>
          <a:xfrm>
            <a:off x="4483223" y="4462284"/>
            <a:ext cx="5242796" cy="3579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…..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FBF66D6-8EDC-4C6C-A7B7-9D249BEB9434}"/>
              </a:ext>
            </a:extLst>
          </p:cNvPr>
          <p:cNvSpPr/>
          <p:nvPr/>
        </p:nvSpPr>
        <p:spPr>
          <a:xfrm>
            <a:off x="3855123" y="4366031"/>
            <a:ext cx="614042" cy="4853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7E54F1-5B4D-4F88-A883-9965D81807C6}"/>
              </a:ext>
            </a:extLst>
          </p:cNvPr>
          <p:cNvSpPr txBox="1"/>
          <p:nvPr/>
        </p:nvSpPr>
        <p:spPr>
          <a:xfrm>
            <a:off x="7550697" y="3668443"/>
            <a:ext cx="1581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i="1" dirty="0"/>
              <a:t>11/28/2020 3:30 PM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909A8F4-B42D-4F28-AD1C-091234B44C69}"/>
              </a:ext>
            </a:extLst>
          </p:cNvPr>
          <p:cNvSpPr txBox="1"/>
          <p:nvPr/>
        </p:nvSpPr>
        <p:spPr>
          <a:xfrm>
            <a:off x="6497818" y="1681043"/>
            <a:ext cx="1581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i="1" dirty="0"/>
              <a:t>11/28/2020 3:30 PM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B67220D-AA2A-49DC-9371-BF6AC4505F86}"/>
              </a:ext>
            </a:extLst>
          </p:cNvPr>
          <p:cNvSpPr/>
          <p:nvPr/>
        </p:nvSpPr>
        <p:spPr>
          <a:xfrm>
            <a:off x="4297677" y="858793"/>
            <a:ext cx="3650814" cy="1012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C0292AD-87E6-48DE-B97D-BBAAFDC292B3}"/>
              </a:ext>
            </a:extLst>
          </p:cNvPr>
          <p:cNvSpPr/>
          <p:nvPr/>
        </p:nvSpPr>
        <p:spPr>
          <a:xfrm>
            <a:off x="4475609" y="972323"/>
            <a:ext cx="3177835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Search Name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602A683-3791-4781-89F9-A3C13FA8C449}"/>
              </a:ext>
            </a:extLst>
          </p:cNvPr>
          <p:cNvCxnSpPr>
            <a:cxnSpLocks/>
          </p:cNvCxnSpPr>
          <p:nvPr/>
        </p:nvCxnSpPr>
        <p:spPr>
          <a:xfrm flipH="1">
            <a:off x="7497512" y="726151"/>
            <a:ext cx="1608870" cy="4365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0A8AA7C-66E6-42D9-9977-340537BB79F1}"/>
              </a:ext>
            </a:extLst>
          </p:cNvPr>
          <p:cNvSpPr/>
          <p:nvPr/>
        </p:nvSpPr>
        <p:spPr>
          <a:xfrm>
            <a:off x="4486972" y="1321870"/>
            <a:ext cx="3177835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James Harden </a:t>
            </a:r>
          </a:p>
        </p:txBody>
      </p:sp>
      <p:sp>
        <p:nvSpPr>
          <p:cNvPr id="71" name="Plus Sign 70">
            <a:extLst>
              <a:ext uri="{FF2B5EF4-FFF2-40B4-BE49-F238E27FC236}">
                <a16:creationId xmlns:a16="http://schemas.microsoft.com/office/drawing/2014/main" id="{CAE7085E-DEF5-4D57-83B7-6E8E809FD2A4}"/>
              </a:ext>
            </a:extLst>
          </p:cNvPr>
          <p:cNvSpPr/>
          <p:nvPr/>
        </p:nvSpPr>
        <p:spPr>
          <a:xfrm>
            <a:off x="7294266" y="1317412"/>
            <a:ext cx="363985" cy="380260"/>
          </a:xfrm>
          <a:prstGeom prst="mathPlus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352AA27-2742-4A32-9C59-A6B1EBF704E6}"/>
              </a:ext>
            </a:extLst>
          </p:cNvPr>
          <p:cNvCxnSpPr>
            <a:cxnSpLocks/>
            <a:endCxn id="9" idx="6"/>
          </p:cNvCxnSpPr>
          <p:nvPr/>
        </p:nvCxnSpPr>
        <p:spPr>
          <a:xfrm flipV="1">
            <a:off x="7550697" y="1603425"/>
            <a:ext cx="2806929" cy="206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05A208C-4233-47A1-8F9A-23A16E525829}"/>
              </a:ext>
            </a:extLst>
          </p:cNvPr>
          <p:cNvSpPr txBox="1"/>
          <p:nvPr/>
        </p:nvSpPr>
        <p:spPr>
          <a:xfrm>
            <a:off x="760723" y="3666897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Chat Box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CF775DE-E60D-4547-894D-F45F52EC94E6}"/>
              </a:ext>
            </a:extLst>
          </p:cNvPr>
          <p:cNvSpPr txBox="1"/>
          <p:nvPr/>
        </p:nvSpPr>
        <p:spPr>
          <a:xfrm>
            <a:off x="332467" y="3244354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Messages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7DB23A1-D8B1-4C04-9101-5D014409477D}"/>
              </a:ext>
            </a:extLst>
          </p:cNvPr>
          <p:cNvGrpSpPr/>
          <p:nvPr/>
        </p:nvGrpSpPr>
        <p:grpSpPr>
          <a:xfrm rot="5400000">
            <a:off x="2692705" y="3304037"/>
            <a:ext cx="242425" cy="280743"/>
            <a:chOff x="4268680" y="1970843"/>
            <a:chExt cx="915879" cy="1614256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1C5098C-27C6-4899-9F67-1EEA9518DED3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1EA5116-727F-48A7-B9C8-3D3C79CF6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5993ACE-2A45-4A4E-B564-73D17A3C71FB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3344654-5052-4E55-B812-E8F22CD669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Oval 93">
            <a:extLst>
              <a:ext uri="{FF2B5EF4-FFF2-40B4-BE49-F238E27FC236}">
                <a16:creationId xmlns:a16="http://schemas.microsoft.com/office/drawing/2014/main" id="{3D12E8BF-FF47-4B0B-8CFC-577460A1BC56}"/>
              </a:ext>
            </a:extLst>
          </p:cNvPr>
          <p:cNvSpPr/>
          <p:nvPr/>
        </p:nvSpPr>
        <p:spPr>
          <a:xfrm>
            <a:off x="4684077" y="1388564"/>
            <a:ext cx="307898" cy="2633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915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76E4864A-E76F-42B9-821A-0FD1DCDBC153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2FF7614-3749-4565-8FB9-E8B441624191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3E2B8A7-F059-461E-A4E2-9B511D1C8343}"/>
              </a:ext>
            </a:extLst>
          </p:cNvPr>
          <p:cNvGrpSpPr/>
          <p:nvPr/>
        </p:nvGrpSpPr>
        <p:grpSpPr>
          <a:xfrm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BFE7202-43A4-496D-9073-FA5E4A420F55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914D7E3-3586-45CE-87CA-AA11D8C7C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588F0E3-957D-4518-9B46-A5F8D958863B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90E4BCD-371D-422D-B55A-FC6951B595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B46CDC04-3F61-4827-8F64-C935B1EE1CF5}"/>
              </a:ext>
            </a:extLst>
          </p:cNvPr>
          <p:cNvSpPr txBox="1"/>
          <p:nvPr/>
        </p:nvSpPr>
        <p:spPr>
          <a:xfrm>
            <a:off x="300260" y="107701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Attendance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8D5DC57-1958-4B52-B4B2-08A3AEA292B2}"/>
              </a:ext>
            </a:extLst>
          </p:cNvPr>
          <p:cNvSpPr txBox="1"/>
          <p:nvPr/>
        </p:nvSpPr>
        <p:spPr>
          <a:xfrm>
            <a:off x="307812" y="156438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Create Exams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5B1A59B-46D2-4E76-BEBD-1BE2EEE24E85}"/>
              </a:ext>
            </a:extLst>
          </p:cNvPr>
          <p:cNvSpPr txBox="1"/>
          <p:nvPr/>
        </p:nvSpPr>
        <p:spPr>
          <a:xfrm>
            <a:off x="306308" y="203774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Test Results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63DC6A9-D552-4D8F-8D62-7F0C1E0912B9}"/>
              </a:ext>
            </a:extLst>
          </p:cNvPr>
          <p:cNvGrpSpPr/>
          <p:nvPr/>
        </p:nvGrpSpPr>
        <p:grpSpPr>
          <a:xfrm>
            <a:off x="2672989" y="1152226"/>
            <a:ext cx="242425" cy="280743"/>
            <a:chOff x="4268680" y="1970843"/>
            <a:chExt cx="915879" cy="1614256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EF3202F-B3C6-47A6-92F8-007F188201D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DAA2F0E-AC9E-428F-BA30-AC8DDED54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195B11A-3B51-44B5-91AE-D1D81B734175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EDC28D1-8CBB-4742-A87C-9C3496651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D03FC1A-92A6-447E-A3B2-EB3A3BD9759F}"/>
              </a:ext>
            </a:extLst>
          </p:cNvPr>
          <p:cNvGrpSpPr/>
          <p:nvPr/>
        </p:nvGrpSpPr>
        <p:grpSpPr>
          <a:xfrm>
            <a:off x="2675533" y="1624066"/>
            <a:ext cx="242425" cy="280743"/>
            <a:chOff x="4268680" y="1970843"/>
            <a:chExt cx="915879" cy="1614256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F14E50C-3343-47E0-832D-7A6A84DBF17E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8149690-B36A-4C92-BC46-78B7F01F3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CA24F2C-259F-4EDE-ABB5-494568876CE1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337E613-E474-42B9-90C5-A9369178C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1816481B-3664-4F43-B52B-EA6D55B7F6BB}"/>
              </a:ext>
            </a:extLst>
          </p:cNvPr>
          <p:cNvSpPr txBox="1"/>
          <p:nvPr/>
        </p:nvSpPr>
        <p:spPr>
          <a:xfrm>
            <a:off x="315364" y="2451902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Grades System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EC95C5F-0631-485D-ACB2-FA3529D8D37C}"/>
              </a:ext>
            </a:extLst>
          </p:cNvPr>
          <p:cNvGrpSpPr/>
          <p:nvPr/>
        </p:nvGrpSpPr>
        <p:grpSpPr>
          <a:xfrm>
            <a:off x="2666546" y="2097426"/>
            <a:ext cx="242425" cy="280743"/>
            <a:chOff x="4268680" y="1970843"/>
            <a:chExt cx="915879" cy="1614256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8A39B6C-1F92-4433-957D-B61A8EB158FC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84474A7-52E0-4FBB-9F9C-E0C76559B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18CDDE71-A922-4C53-8B05-38A5344740A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0852989-E62B-439E-9B44-FA7D3FEE0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C782525-8F32-4BDA-B30F-C7122863ECF0}"/>
              </a:ext>
            </a:extLst>
          </p:cNvPr>
          <p:cNvSpPr txBox="1"/>
          <p:nvPr/>
        </p:nvSpPr>
        <p:spPr>
          <a:xfrm>
            <a:off x="332467" y="2817484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Overall Grade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85A775-88A5-46A6-B7DF-6574CF59E696}"/>
              </a:ext>
            </a:extLst>
          </p:cNvPr>
          <p:cNvSpPr txBox="1"/>
          <p:nvPr/>
        </p:nvSpPr>
        <p:spPr>
          <a:xfrm>
            <a:off x="3374257" y="240069"/>
            <a:ext cx="362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Chat Box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A2698A1-79F3-4387-929C-9F3E9B792318}"/>
              </a:ext>
            </a:extLst>
          </p:cNvPr>
          <p:cNvSpPr/>
          <p:nvPr/>
        </p:nvSpPr>
        <p:spPr>
          <a:xfrm>
            <a:off x="8153495" y="345891"/>
            <a:ext cx="1572525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+ Add Contact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5358414-826E-4045-8B3A-10D157FD4884}"/>
              </a:ext>
            </a:extLst>
          </p:cNvPr>
          <p:cNvSpPr/>
          <p:nvPr/>
        </p:nvSpPr>
        <p:spPr>
          <a:xfrm>
            <a:off x="9829697" y="345891"/>
            <a:ext cx="2103637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+ Create Group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5EDE067-CB21-4E56-AA88-E3883052CCCC}"/>
              </a:ext>
            </a:extLst>
          </p:cNvPr>
          <p:cNvSpPr/>
          <p:nvPr/>
        </p:nvSpPr>
        <p:spPr>
          <a:xfrm>
            <a:off x="10005134" y="1142480"/>
            <a:ext cx="1950897" cy="3799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6C4CDE3-F563-4813-AB07-F1E574C653F4}"/>
              </a:ext>
            </a:extLst>
          </p:cNvPr>
          <p:cNvSpPr/>
          <p:nvPr/>
        </p:nvSpPr>
        <p:spPr>
          <a:xfrm>
            <a:off x="3762723" y="1152226"/>
            <a:ext cx="6102972" cy="3799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2C05CB9-6BB7-44F6-911A-EC0B9DD1C4C1}"/>
              </a:ext>
            </a:extLst>
          </p:cNvPr>
          <p:cNvSpPr txBox="1"/>
          <p:nvPr/>
        </p:nvSpPr>
        <p:spPr>
          <a:xfrm>
            <a:off x="10357626" y="1482109"/>
            <a:ext cx="16171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bg1"/>
                </a:solidFill>
              </a:rPr>
              <a:t>Mark Jones</a:t>
            </a:r>
          </a:p>
          <a:p>
            <a:endParaRPr lang="en-PH" sz="1100" dirty="0">
              <a:solidFill>
                <a:schemeClr val="bg1"/>
              </a:solidFill>
            </a:endParaRPr>
          </a:p>
          <a:p>
            <a:r>
              <a:rPr lang="en-PH" sz="1100" dirty="0">
                <a:solidFill>
                  <a:schemeClr val="bg1"/>
                </a:solidFill>
              </a:rPr>
              <a:t>James Smith</a:t>
            </a:r>
          </a:p>
          <a:p>
            <a:endParaRPr lang="en-PH" sz="110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56F88E-867A-4C8E-A891-ECDED2A1548E}"/>
              </a:ext>
            </a:extLst>
          </p:cNvPr>
          <p:cNvSpPr/>
          <p:nvPr/>
        </p:nvSpPr>
        <p:spPr>
          <a:xfrm>
            <a:off x="10144214" y="1512000"/>
            <a:ext cx="213412" cy="1828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5641AFC-88ED-4C46-911F-A81583C33E33}"/>
              </a:ext>
            </a:extLst>
          </p:cNvPr>
          <p:cNvSpPr/>
          <p:nvPr/>
        </p:nvSpPr>
        <p:spPr>
          <a:xfrm>
            <a:off x="10144214" y="1845719"/>
            <a:ext cx="213412" cy="1828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68A078-C608-484C-8CA1-123EA54A20B6}"/>
              </a:ext>
            </a:extLst>
          </p:cNvPr>
          <p:cNvCxnSpPr>
            <a:cxnSpLocks/>
          </p:cNvCxnSpPr>
          <p:nvPr/>
        </p:nvCxnSpPr>
        <p:spPr>
          <a:xfrm>
            <a:off x="9996256" y="2716567"/>
            <a:ext cx="19785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F07A69E-E093-4CD2-8867-75E7B3384F7B}"/>
              </a:ext>
            </a:extLst>
          </p:cNvPr>
          <p:cNvSpPr txBox="1"/>
          <p:nvPr/>
        </p:nvSpPr>
        <p:spPr>
          <a:xfrm>
            <a:off x="9996256" y="2750138"/>
            <a:ext cx="161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bg1"/>
                </a:solidFill>
              </a:rPr>
              <a:t>Group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9FF1F48-1E48-4B56-BBDC-AACF9487BB25}"/>
              </a:ext>
            </a:extLst>
          </p:cNvPr>
          <p:cNvSpPr txBox="1"/>
          <p:nvPr/>
        </p:nvSpPr>
        <p:spPr>
          <a:xfrm>
            <a:off x="9996256" y="1162691"/>
            <a:ext cx="161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bg1"/>
                </a:solidFill>
              </a:rPr>
              <a:t>Friend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28F6B2A-AF20-45C6-9B9A-206FB648FEA6}"/>
              </a:ext>
            </a:extLst>
          </p:cNvPr>
          <p:cNvSpPr txBox="1"/>
          <p:nvPr/>
        </p:nvSpPr>
        <p:spPr>
          <a:xfrm>
            <a:off x="10357626" y="3039588"/>
            <a:ext cx="161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bg1"/>
                </a:solidFill>
              </a:rPr>
              <a:t>All created Grp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1817783-EFA6-4A61-9252-9BEB47EE1C88}"/>
              </a:ext>
            </a:extLst>
          </p:cNvPr>
          <p:cNvSpPr/>
          <p:nvPr/>
        </p:nvSpPr>
        <p:spPr>
          <a:xfrm>
            <a:off x="10147233" y="3075209"/>
            <a:ext cx="213412" cy="1828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7611268-6FA9-4063-A464-BD8ABACF8FDB}"/>
              </a:ext>
            </a:extLst>
          </p:cNvPr>
          <p:cNvSpPr/>
          <p:nvPr/>
        </p:nvSpPr>
        <p:spPr>
          <a:xfrm>
            <a:off x="3882034" y="1285889"/>
            <a:ext cx="5843985" cy="3534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6153FE-66C8-49F5-89DB-91088E7A5D7F}"/>
              </a:ext>
            </a:extLst>
          </p:cNvPr>
          <p:cNvSpPr txBox="1"/>
          <p:nvPr/>
        </p:nvSpPr>
        <p:spPr>
          <a:xfrm>
            <a:off x="4800823" y="1573849"/>
            <a:ext cx="205552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1100" dirty="0"/>
              <a:t>Mark Jones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0017C955-24A8-47B7-A31E-61F1124E91BB}"/>
              </a:ext>
            </a:extLst>
          </p:cNvPr>
          <p:cNvSpPr/>
          <p:nvPr/>
        </p:nvSpPr>
        <p:spPr>
          <a:xfrm>
            <a:off x="4162144" y="1552423"/>
            <a:ext cx="614042" cy="4853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BA863F0-AD4E-4C73-9CB2-EBCBA34AAB45}"/>
              </a:ext>
            </a:extLst>
          </p:cNvPr>
          <p:cNvSpPr txBox="1"/>
          <p:nvPr/>
        </p:nvSpPr>
        <p:spPr>
          <a:xfrm>
            <a:off x="8153495" y="2753673"/>
            <a:ext cx="97844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1100" dirty="0"/>
              <a:t>Mark Jones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707669C-BF7C-4A85-8B92-662DA5DB2B9D}"/>
              </a:ext>
            </a:extLst>
          </p:cNvPr>
          <p:cNvSpPr/>
          <p:nvPr/>
        </p:nvSpPr>
        <p:spPr>
          <a:xfrm>
            <a:off x="9009913" y="2732274"/>
            <a:ext cx="614042" cy="4853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943016-CD8C-4F6E-9D60-C08D2D46F6FD}"/>
              </a:ext>
            </a:extLst>
          </p:cNvPr>
          <p:cNvSpPr/>
          <p:nvPr/>
        </p:nvSpPr>
        <p:spPr>
          <a:xfrm>
            <a:off x="5755745" y="1565517"/>
            <a:ext cx="2055527" cy="3404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BBACF39-7EBB-4E6E-AD33-CC41194E2CED}"/>
              </a:ext>
            </a:extLst>
          </p:cNvPr>
          <p:cNvSpPr txBox="1"/>
          <p:nvPr/>
        </p:nvSpPr>
        <p:spPr>
          <a:xfrm>
            <a:off x="5895791" y="1609682"/>
            <a:ext cx="978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/>
              <a:t>Howdy!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4D23876-0791-484A-BE3F-AA9506A09C5D}"/>
              </a:ext>
            </a:extLst>
          </p:cNvPr>
          <p:cNvSpPr/>
          <p:nvPr/>
        </p:nvSpPr>
        <p:spPr>
          <a:xfrm>
            <a:off x="7497511" y="3324904"/>
            <a:ext cx="2055527" cy="6051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1BB4373-E78D-4FB8-9D9A-91E60ECA871A}"/>
              </a:ext>
            </a:extLst>
          </p:cNvPr>
          <p:cNvSpPr txBox="1"/>
          <p:nvPr/>
        </p:nvSpPr>
        <p:spPr>
          <a:xfrm>
            <a:off x="8390835" y="3370910"/>
            <a:ext cx="123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solidFill>
                  <a:schemeClr val="accent6"/>
                </a:solidFill>
              </a:rPr>
              <a:t>Update</a:t>
            </a:r>
            <a:r>
              <a:rPr lang="en-PH" sz="1100" dirty="0"/>
              <a:t> | </a:t>
            </a:r>
            <a:r>
              <a:rPr lang="en-PH" sz="1100" dirty="0" err="1">
                <a:solidFill>
                  <a:srgbClr val="FF0000"/>
                </a:solidFill>
              </a:rPr>
              <a:t>Remve</a:t>
            </a:r>
            <a:endParaRPr lang="en-PH" sz="1100" dirty="0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16D108E-CD59-4CC4-83B9-A0BA19DAB1B2}"/>
              </a:ext>
            </a:extLst>
          </p:cNvPr>
          <p:cNvSpPr txBox="1"/>
          <p:nvPr/>
        </p:nvSpPr>
        <p:spPr>
          <a:xfrm>
            <a:off x="7757876" y="3364312"/>
            <a:ext cx="978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/>
              <a:t>Fine bro!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2ED6E6-2151-41CB-8584-87E9693627C8}"/>
              </a:ext>
            </a:extLst>
          </p:cNvPr>
          <p:cNvSpPr txBox="1"/>
          <p:nvPr/>
        </p:nvSpPr>
        <p:spPr>
          <a:xfrm>
            <a:off x="11086853" y="3073158"/>
            <a:ext cx="1129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solidFill>
                  <a:srgbClr val="FF0000"/>
                </a:solidFill>
              </a:rPr>
              <a:t>Remove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C0E0C8-ED2C-4D05-ABA6-B5BEA68D39D1}"/>
              </a:ext>
            </a:extLst>
          </p:cNvPr>
          <p:cNvSpPr txBox="1"/>
          <p:nvPr/>
        </p:nvSpPr>
        <p:spPr>
          <a:xfrm>
            <a:off x="11082748" y="1833052"/>
            <a:ext cx="1129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solidFill>
                  <a:srgbClr val="FF0000"/>
                </a:solidFill>
              </a:rPr>
              <a:t>Remove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0C58A7-BA27-420F-8793-1E598A413A5F}"/>
              </a:ext>
            </a:extLst>
          </p:cNvPr>
          <p:cNvSpPr txBox="1"/>
          <p:nvPr/>
        </p:nvSpPr>
        <p:spPr>
          <a:xfrm>
            <a:off x="11071373" y="1514949"/>
            <a:ext cx="1129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solidFill>
                  <a:srgbClr val="FF0000"/>
                </a:solidFill>
              </a:rPr>
              <a:t>Remove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1B53AF7-4191-48D7-9882-A8D394F00207}"/>
              </a:ext>
            </a:extLst>
          </p:cNvPr>
          <p:cNvSpPr/>
          <p:nvPr/>
        </p:nvSpPr>
        <p:spPr>
          <a:xfrm>
            <a:off x="4483223" y="4462284"/>
            <a:ext cx="5242796" cy="3579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…..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FBF66D6-8EDC-4C6C-A7B7-9D249BEB9434}"/>
              </a:ext>
            </a:extLst>
          </p:cNvPr>
          <p:cNvSpPr/>
          <p:nvPr/>
        </p:nvSpPr>
        <p:spPr>
          <a:xfrm>
            <a:off x="3855123" y="4366031"/>
            <a:ext cx="614042" cy="4853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7E54F1-5B4D-4F88-A883-9965D81807C6}"/>
              </a:ext>
            </a:extLst>
          </p:cNvPr>
          <p:cNvSpPr txBox="1"/>
          <p:nvPr/>
        </p:nvSpPr>
        <p:spPr>
          <a:xfrm>
            <a:off x="7550697" y="3668443"/>
            <a:ext cx="1581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i="1" dirty="0"/>
              <a:t>11/28/2020 3:30 PM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909A8F4-B42D-4F28-AD1C-091234B44C69}"/>
              </a:ext>
            </a:extLst>
          </p:cNvPr>
          <p:cNvSpPr txBox="1"/>
          <p:nvPr/>
        </p:nvSpPr>
        <p:spPr>
          <a:xfrm>
            <a:off x="6497818" y="1681043"/>
            <a:ext cx="1581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i="1" dirty="0"/>
              <a:t>11/28/2020 3:30 PM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B67220D-AA2A-49DC-9371-BF6AC4505F86}"/>
              </a:ext>
            </a:extLst>
          </p:cNvPr>
          <p:cNvSpPr/>
          <p:nvPr/>
        </p:nvSpPr>
        <p:spPr>
          <a:xfrm>
            <a:off x="4297677" y="858793"/>
            <a:ext cx="3932760" cy="223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C0292AD-87E6-48DE-B97D-BBAAFDC292B3}"/>
              </a:ext>
            </a:extLst>
          </p:cNvPr>
          <p:cNvSpPr/>
          <p:nvPr/>
        </p:nvSpPr>
        <p:spPr>
          <a:xfrm>
            <a:off x="4475609" y="972323"/>
            <a:ext cx="3177835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Search Name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D5D18BC-92BB-46CA-9929-34D4DFF17AEA}"/>
              </a:ext>
            </a:extLst>
          </p:cNvPr>
          <p:cNvSpPr/>
          <p:nvPr/>
        </p:nvSpPr>
        <p:spPr>
          <a:xfrm>
            <a:off x="6426955" y="2590505"/>
            <a:ext cx="1652432" cy="3802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Create Grp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7E65C9D-8F7E-4F29-BABC-A63F7460EB1A}"/>
              </a:ext>
            </a:extLst>
          </p:cNvPr>
          <p:cNvSpPr/>
          <p:nvPr/>
        </p:nvSpPr>
        <p:spPr>
          <a:xfrm>
            <a:off x="4475609" y="2590505"/>
            <a:ext cx="1504611" cy="2707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Group Name..</a:t>
            </a:r>
          </a:p>
        </p:txBody>
      </p:sp>
      <p:graphicFrame>
        <p:nvGraphicFramePr>
          <p:cNvPr id="70" name="Table 6">
            <a:extLst>
              <a:ext uri="{FF2B5EF4-FFF2-40B4-BE49-F238E27FC236}">
                <a16:creationId xmlns:a16="http://schemas.microsoft.com/office/drawing/2014/main" id="{5D2334C8-5F7F-4631-93A6-113B141DB110}"/>
              </a:ext>
            </a:extLst>
          </p:cNvPr>
          <p:cNvGraphicFramePr>
            <a:graphicFrameLocks noGrp="1"/>
          </p:cNvGraphicFramePr>
          <p:nvPr/>
        </p:nvGraphicFramePr>
        <p:xfrm>
          <a:off x="4493178" y="1402285"/>
          <a:ext cx="35862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403">
                  <a:extLst>
                    <a:ext uri="{9D8B030D-6E8A-4147-A177-3AD203B41FA5}">
                      <a16:colId xmlns:a16="http://schemas.microsoft.com/office/drawing/2014/main" val="3298705726"/>
                    </a:ext>
                  </a:extLst>
                </a:gridCol>
                <a:gridCol w="1195403">
                  <a:extLst>
                    <a:ext uri="{9D8B030D-6E8A-4147-A177-3AD203B41FA5}">
                      <a16:colId xmlns:a16="http://schemas.microsoft.com/office/drawing/2014/main" val="2350182275"/>
                    </a:ext>
                  </a:extLst>
                </a:gridCol>
                <a:gridCol w="1195403">
                  <a:extLst>
                    <a:ext uri="{9D8B030D-6E8A-4147-A177-3AD203B41FA5}">
                      <a16:colId xmlns:a16="http://schemas.microsoft.com/office/drawing/2014/main" val="1648763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47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Joan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i="1" dirty="0">
                          <a:solidFill>
                            <a:srgbClr val="FF0000"/>
                          </a:solidFill>
                        </a:rPr>
                        <a:t>Remove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36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i="1" dirty="0">
                          <a:solidFill>
                            <a:srgbClr val="FF0000"/>
                          </a:solidFill>
                        </a:rPr>
                        <a:t>Remove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838885"/>
                  </a:ext>
                </a:extLst>
              </a:tr>
            </a:tbl>
          </a:graphicData>
        </a:graphic>
      </p:graphicFrame>
      <p:sp>
        <p:nvSpPr>
          <p:cNvPr id="71" name="Plus Sign 70">
            <a:extLst>
              <a:ext uri="{FF2B5EF4-FFF2-40B4-BE49-F238E27FC236}">
                <a16:creationId xmlns:a16="http://schemas.microsoft.com/office/drawing/2014/main" id="{CAE7085E-DEF5-4D57-83B7-6E8E809FD2A4}"/>
              </a:ext>
            </a:extLst>
          </p:cNvPr>
          <p:cNvSpPr/>
          <p:nvPr/>
        </p:nvSpPr>
        <p:spPr>
          <a:xfrm>
            <a:off x="7728876" y="961897"/>
            <a:ext cx="363985" cy="380260"/>
          </a:xfrm>
          <a:prstGeom prst="mathPlus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602A683-3791-4781-89F9-A3C13FA8C449}"/>
              </a:ext>
            </a:extLst>
          </p:cNvPr>
          <p:cNvCxnSpPr>
            <a:cxnSpLocks/>
          </p:cNvCxnSpPr>
          <p:nvPr/>
        </p:nvCxnSpPr>
        <p:spPr>
          <a:xfrm flipH="1">
            <a:off x="8079057" y="655129"/>
            <a:ext cx="2278569" cy="7260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05D2FB3-146C-419A-87C3-74DE94CAEA67}"/>
              </a:ext>
            </a:extLst>
          </p:cNvPr>
          <p:cNvCxnSpPr>
            <a:cxnSpLocks/>
            <a:endCxn id="84" idx="2"/>
          </p:cNvCxnSpPr>
          <p:nvPr/>
        </p:nvCxnSpPr>
        <p:spPr>
          <a:xfrm>
            <a:off x="7936637" y="2817484"/>
            <a:ext cx="2210596" cy="349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426A321-BA05-4EB9-BC80-BA7D44E47841}"/>
              </a:ext>
            </a:extLst>
          </p:cNvPr>
          <p:cNvSpPr txBox="1"/>
          <p:nvPr/>
        </p:nvSpPr>
        <p:spPr>
          <a:xfrm>
            <a:off x="760723" y="3666897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Chat Box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9D01D41-F1AB-4C9E-8C92-674474141DD6}"/>
              </a:ext>
            </a:extLst>
          </p:cNvPr>
          <p:cNvSpPr txBox="1"/>
          <p:nvPr/>
        </p:nvSpPr>
        <p:spPr>
          <a:xfrm>
            <a:off x="332467" y="3244354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Messages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1F2B78A-C10C-49BC-873F-1DD85645CA49}"/>
              </a:ext>
            </a:extLst>
          </p:cNvPr>
          <p:cNvGrpSpPr/>
          <p:nvPr/>
        </p:nvGrpSpPr>
        <p:grpSpPr>
          <a:xfrm rot="5400000">
            <a:off x="2692705" y="3304037"/>
            <a:ext cx="242425" cy="280743"/>
            <a:chOff x="4268680" y="1970843"/>
            <a:chExt cx="915879" cy="1614256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C369F6D-7BD9-4811-A86A-6EDF5D6EE59D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8A64D22-14EB-411B-B816-435DCA1F7E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D70E0BC-DA41-4E42-B445-5E0C7E0A5DC9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ABC68B6-DC4C-436D-A8BB-EC24BFBC70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53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76E4864A-E76F-42B9-821A-0FD1DCDBC153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2FF7614-3749-4565-8FB9-E8B441624191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3E2B8A7-F059-461E-A4E2-9B511D1C8343}"/>
              </a:ext>
            </a:extLst>
          </p:cNvPr>
          <p:cNvGrpSpPr/>
          <p:nvPr/>
        </p:nvGrpSpPr>
        <p:grpSpPr>
          <a:xfrm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BFE7202-43A4-496D-9073-FA5E4A420F55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914D7E3-3586-45CE-87CA-AA11D8C7C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588F0E3-957D-4518-9B46-A5F8D958863B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90E4BCD-371D-422D-B55A-FC6951B595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B46CDC04-3F61-4827-8F64-C935B1EE1CF5}"/>
              </a:ext>
            </a:extLst>
          </p:cNvPr>
          <p:cNvSpPr txBox="1"/>
          <p:nvPr/>
        </p:nvSpPr>
        <p:spPr>
          <a:xfrm>
            <a:off x="300260" y="107701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Attendance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8D5DC57-1958-4B52-B4B2-08A3AEA292B2}"/>
              </a:ext>
            </a:extLst>
          </p:cNvPr>
          <p:cNvSpPr txBox="1"/>
          <p:nvPr/>
        </p:nvSpPr>
        <p:spPr>
          <a:xfrm>
            <a:off x="307812" y="156438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Create Exams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5B1A59B-46D2-4E76-BEBD-1BE2EEE24E85}"/>
              </a:ext>
            </a:extLst>
          </p:cNvPr>
          <p:cNvSpPr txBox="1"/>
          <p:nvPr/>
        </p:nvSpPr>
        <p:spPr>
          <a:xfrm>
            <a:off x="306308" y="203774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Test Results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63DC6A9-D552-4D8F-8D62-7F0C1E0912B9}"/>
              </a:ext>
            </a:extLst>
          </p:cNvPr>
          <p:cNvGrpSpPr/>
          <p:nvPr/>
        </p:nvGrpSpPr>
        <p:grpSpPr>
          <a:xfrm>
            <a:off x="2672989" y="1152226"/>
            <a:ext cx="242425" cy="280743"/>
            <a:chOff x="4268680" y="1970843"/>
            <a:chExt cx="915879" cy="1614256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EF3202F-B3C6-47A6-92F8-007F188201D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DAA2F0E-AC9E-428F-BA30-AC8DDED54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195B11A-3B51-44B5-91AE-D1D81B734175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EDC28D1-8CBB-4742-A87C-9C3496651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D03FC1A-92A6-447E-A3B2-EB3A3BD9759F}"/>
              </a:ext>
            </a:extLst>
          </p:cNvPr>
          <p:cNvGrpSpPr/>
          <p:nvPr/>
        </p:nvGrpSpPr>
        <p:grpSpPr>
          <a:xfrm>
            <a:off x="2675533" y="1624066"/>
            <a:ext cx="242425" cy="280743"/>
            <a:chOff x="4268680" y="1970843"/>
            <a:chExt cx="915879" cy="1614256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F14E50C-3343-47E0-832D-7A6A84DBF17E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8149690-B36A-4C92-BC46-78B7F01F3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CA24F2C-259F-4EDE-ABB5-494568876CE1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337E613-E474-42B9-90C5-A9369178C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1816481B-3664-4F43-B52B-EA6D55B7F6BB}"/>
              </a:ext>
            </a:extLst>
          </p:cNvPr>
          <p:cNvSpPr txBox="1"/>
          <p:nvPr/>
        </p:nvSpPr>
        <p:spPr>
          <a:xfrm>
            <a:off x="315364" y="2451902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Grades System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EC95C5F-0631-485D-ACB2-FA3529D8D37C}"/>
              </a:ext>
            </a:extLst>
          </p:cNvPr>
          <p:cNvGrpSpPr/>
          <p:nvPr/>
        </p:nvGrpSpPr>
        <p:grpSpPr>
          <a:xfrm>
            <a:off x="2666546" y="2097426"/>
            <a:ext cx="242425" cy="280743"/>
            <a:chOff x="4268680" y="1970843"/>
            <a:chExt cx="915879" cy="1614256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8A39B6C-1F92-4433-957D-B61A8EB158FC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84474A7-52E0-4FBB-9F9C-E0C76559B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18CDDE71-A922-4C53-8B05-38A5344740A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0852989-E62B-439E-9B44-FA7D3FEE0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C782525-8F32-4BDA-B30F-C7122863ECF0}"/>
              </a:ext>
            </a:extLst>
          </p:cNvPr>
          <p:cNvSpPr txBox="1"/>
          <p:nvPr/>
        </p:nvSpPr>
        <p:spPr>
          <a:xfrm>
            <a:off x="332467" y="2817484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Overall Grade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85A775-88A5-46A6-B7DF-6574CF59E696}"/>
              </a:ext>
            </a:extLst>
          </p:cNvPr>
          <p:cNvSpPr txBox="1"/>
          <p:nvPr/>
        </p:nvSpPr>
        <p:spPr>
          <a:xfrm>
            <a:off x="3374257" y="240069"/>
            <a:ext cx="362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Notification Board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5358414-826E-4045-8B3A-10D157FD4884}"/>
              </a:ext>
            </a:extLst>
          </p:cNvPr>
          <p:cNvSpPr/>
          <p:nvPr/>
        </p:nvSpPr>
        <p:spPr>
          <a:xfrm>
            <a:off x="9944739" y="2486882"/>
            <a:ext cx="1914794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Send Via SMS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6C4CDE3-F563-4813-AB07-F1E574C653F4}"/>
              </a:ext>
            </a:extLst>
          </p:cNvPr>
          <p:cNvSpPr/>
          <p:nvPr/>
        </p:nvSpPr>
        <p:spPr>
          <a:xfrm>
            <a:off x="3448694" y="1294270"/>
            <a:ext cx="6264848" cy="2514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7611268-6FA9-4063-A464-BD8ABACF8FDB}"/>
              </a:ext>
            </a:extLst>
          </p:cNvPr>
          <p:cNvSpPr/>
          <p:nvPr/>
        </p:nvSpPr>
        <p:spPr>
          <a:xfrm>
            <a:off x="3568005" y="1427934"/>
            <a:ext cx="5994718" cy="22389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426A321-BA05-4EB9-BC80-BA7D44E47841}"/>
              </a:ext>
            </a:extLst>
          </p:cNvPr>
          <p:cNvSpPr txBox="1"/>
          <p:nvPr/>
        </p:nvSpPr>
        <p:spPr>
          <a:xfrm>
            <a:off x="760723" y="3666897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Chat Box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9D01D41-F1AB-4C9E-8C92-674474141DD6}"/>
              </a:ext>
            </a:extLst>
          </p:cNvPr>
          <p:cNvSpPr txBox="1"/>
          <p:nvPr/>
        </p:nvSpPr>
        <p:spPr>
          <a:xfrm>
            <a:off x="332467" y="3244354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Messages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1F2B78A-C10C-49BC-873F-1DD85645CA49}"/>
              </a:ext>
            </a:extLst>
          </p:cNvPr>
          <p:cNvGrpSpPr/>
          <p:nvPr/>
        </p:nvGrpSpPr>
        <p:grpSpPr>
          <a:xfrm rot="5400000">
            <a:off x="2692705" y="3304037"/>
            <a:ext cx="242425" cy="280743"/>
            <a:chOff x="4268680" y="1970843"/>
            <a:chExt cx="915879" cy="1614256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C369F6D-7BD9-4811-A86A-6EDF5D6EE59D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8A64D22-14EB-411B-B816-435DCA1F7E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D70E0BC-DA41-4E42-B445-5E0C7E0A5DC9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ABC68B6-DC4C-436D-A8BB-EC24BFBC70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5CEFA893-9E15-4460-A666-8F0DECAAC6D0}"/>
              </a:ext>
            </a:extLst>
          </p:cNvPr>
          <p:cNvSpPr txBox="1"/>
          <p:nvPr/>
        </p:nvSpPr>
        <p:spPr>
          <a:xfrm>
            <a:off x="760723" y="4023825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Notification Board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A2698A1-79F3-4387-929C-9F3E9B792318}"/>
              </a:ext>
            </a:extLst>
          </p:cNvPr>
          <p:cNvSpPr/>
          <p:nvPr/>
        </p:nvSpPr>
        <p:spPr>
          <a:xfrm>
            <a:off x="3592071" y="2176965"/>
            <a:ext cx="5955576" cy="1503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Text Editor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6B32F-DBD1-4120-A198-8B3A3C841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106" y="1426051"/>
            <a:ext cx="5977617" cy="740099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FE28F89F-D8D8-4AA7-875E-43F8DFC5D508}"/>
              </a:ext>
            </a:extLst>
          </p:cNvPr>
          <p:cNvSpPr/>
          <p:nvPr/>
        </p:nvSpPr>
        <p:spPr>
          <a:xfrm>
            <a:off x="9944739" y="1904809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Send Via Email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73A4BC-0EAD-4221-AAFE-4F4587A430BA}"/>
              </a:ext>
            </a:extLst>
          </p:cNvPr>
          <p:cNvSpPr/>
          <p:nvPr/>
        </p:nvSpPr>
        <p:spPr>
          <a:xfrm>
            <a:off x="11488914" y="2571225"/>
            <a:ext cx="224140" cy="198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DCFE87A-78C6-4B4E-A28C-1C542ED96CC0}"/>
              </a:ext>
            </a:extLst>
          </p:cNvPr>
          <p:cNvSpPr/>
          <p:nvPr/>
        </p:nvSpPr>
        <p:spPr>
          <a:xfrm>
            <a:off x="11488285" y="1972918"/>
            <a:ext cx="224140" cy="198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43E09F7-4C30-4157-8D8A-1377C1C42753}"/>
              </a:ext>
            </a:extLst>
          </p:cNvPr>
          <p:cNvSpPr/>
          <p:nvPr/>
        </p:nvSpPr>
        <p:spPr>
          <a:xfrm>
            <a:off x="9950607" y="1294270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Send Via LMS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819854E-1BFB-4783-A1EB-CD2321B6F59A}"/>
              </a:ext>
            </a:extLst>
          </p:cNvPr>
          <p:cNvSpPr/>
          <p:nvPr/>
        </p:nvSpPr>
        <p:spPr>
          <a:xfrm>
            <a:off x="11494153" y="1362379"/>
            <a:ext cx="224140" cy="198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4CF1283-4D05-406C-B445-08E06E731352}"/>
              </a:ext>
            </a:extLst>
          </p:cNvPr>
          <p:cNvSpPr/>
          <p:nvPr/>
        </p:nvSpPr>
        <p:spPr>
          <a:xfrm>
            <a:off x="9944739" y="3099692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Selection</a:t>
            </a:r>
          </a:p>
        </p:txBody>
      </p:sp>
      <p:sp>
        <p:nvSpPr>
          <p:cNvPr id="6" name="Action Button: Go Back or Previous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BCC3F4D-5C6C-446F-BCD1-619342CAE0AD}"/>
              </a:ext>
            </a:extLst>
          </p:cNvPr>
          <p:cNvSpPr/>
          <p:nvPr/>
        </p:nvSpPr>
        <p:spPr>
          <a:xfrm rot="16200000">
            <a:off x="11498528" y="3092021"/>
            <a:ext cx="363984" cy="395601"/>
          </a:xfrm>
          <a:prstGeom prst="actionButtonBackPrevio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8D65C3A-B2C1-41D3-B19C-67AB2DF70386}"/>
              </a:ext>
            </a:extLst>
          </p:cNvPr>
          <p:cNvSpPr/>
          <p:nvPr/>
        </p:nvSpPr>
        <p:spPr>
          <a:xfrm>
            <a:off x="9944739" y="3488089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Individual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1F5230A-9129-41FD-B53E-75BE3027C2A6}"/>
              </a:ext>
            </a:extLst>
          </p:cNvPr>
          <p:cNvSpPr/>
          <p:nvPr/>
        </p:nvSpPr>
        <p:spPr>
          <a:xfrm>
            <a:off x="9944739" y="3876486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Create Grp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BFB4E4C-6C88-4C8E-B95A-0573CCA6ACF0}"/>
              </a:ext>
            </a:extLst>
          </p:cNvPr>
          <p:cNvSpPr/>
          <p:nvPr/>
        </p:nvSpPr>
        <p:spPr>
          <a:xfrm>
            <a:off x="9944739" y="4264883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Class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5384318-2157-48F7-AC78-3835ED2A3517}"/>
              </a:ext>
            </a:extLst>
          </p:cNvPr>
          <p:cNvSpPr/>
          <p:nvPr/>
        </p:nvSpPr>
        <p:spPr>
          <a:xfrm>
            <a:off x="5810528" y="3948763"/>
            <a:ext cx="3650814" cy="1741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BF0C44B-13CF-4554-BB34-20E3FCE19459}"/>
              </a:ext>
            </a:extLst>
          </p:cNvPr>
          <p:cNvSpPr/>
          <p:nvPr/>
        </p:nvSpPr>
        <p:spPr>
          <a:xfrm>
            <a:off x="5988460" y="4062293"/>
            <a:ext cx="3177835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Search Name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B34AED3-0C63-4C1C-9FAB-E0C35F1F86D1}"/>
              </a:ext>
            </a:extLst>
          </p:cNvPr>
          <p:cNvSpPr/>
          <p:nvPr/>
        </p:nvSpPr>
        <p:spPr>
          <a:xfrm>
            <a:off x="5999823" y="4411840"/>
            <a:ext cx="3177835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James Harden 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673249A-4CA8-4C25-A86F-76EE94119770}"/>
              </a:ext>
            </a:extLst>
          </p:cNvPr>
          <p:cNvSpPr/>
          <p:nvPr/>
        </p:nvSpPr>
        <p:spPr>
          <a:xfrm>
            <a:off x="6196928" y="4478534"/>
            <a:ext cx="307898" cy="2633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5D1E33B-D45A-4FF3-ACF1-231AD1EED50F}"/>
              </a:ext>
            </a:extLst>
          </p:cNvPr>
          <p:cNvSpPr/>
          <p:nvPr/>
        </p:nvSpPr>
        <p:spPr>
          <a:xfrm>
            <a:off x="7741328" y="5183470"/>
            <a:ext cx="1424967" cy="3802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SEND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AF7DE0E-BC1C-4782-BE50-06AB0841BB48}"/>
              </a:ext>
            </a:extLst>
          </p:cNvPr>
          <p:cNvSpPr/>
          <p:nvPr/>
        </p:nvSpPr>
        <p:spPr>
          <a:xfrm>
            <a:off x="3484906" y="726151"/>
            <a:ext cx="1451078" cy="380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Compose</a:t>
            </a:r>
            <a:endParaRPr lang="en-PH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42EB32C-1485-4DF0-B43F-028972F048F5}"/>
              </a:ext>
            </a:extLst>
          </p:cNvPr>
          <p:cNvSpPr/>
          <p:nvPr/>
        </p:nvSpPr>
        <p:spPr>
          <a:xfrm>
            <a:off x="4935984" y="727351"/>
            <a:ext cx="145107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</a:t>
            </a:r>
            <a:r>
              <a:rPr lang="en-PH" dirty="0" err="1"/>
              <a:t>ent</a:t>
            </a:r>
            <a:r>
              <a:rPr lang="en-PH" dirty="0"/>
              <a:t> Items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455187-D3BB-4523-8A84-5217F224B224}"/>
              </a:ext>
            </a:extLst>
          </p:cNvPr>
          <p:cNvSpPr/>
          <p:nvPr/>
        </p:nvSpPr>
        <p:spPr>
          <a:xfrm>
            <a:off x="6382200" y="729998"/>
            <a:ext cx="1589937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Receive</a:t>
            </a:r>
            <a:r>
              <a:rPr lang="en-PH" dirty="0"/>
              <a:t> Items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055ED5-BAFF-453E-B331-F16A9A52A0B7}"/>
              </a:ext>
            </a:extLst>
          </p:cNvPr>
          <p:cNvCxnSpPr>
            <a:cxnSpLocks/>
          </p:cNvCxnSpPr>
          <p:nvPr/>
        </p:nvCxnSpPr>
        <p:spPr>
          <a:xfrm flipH="1">
            <a:off x="8579939" y="3691872"/>
            <a:ext cx="1878847" cy="9614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3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76E4864A-E76F-42B9-821A-0FD1DCDBC153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2FF7614-3749-4565-8FB9-E8B441624191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3E2B8A7-F059-461E-A4E2-9B511D1C8343}"/>
              </a:ext>
            </a:extLst>
          </p:cNvPr>
          <p:cNvGrpSpPr/>
          <p:nvPr/>
        </p:nvGrpSpPr>
        <p:grpSpPr>
          <a:xfrm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BFE7202-43A4-496D-9073-FA5E4A420F55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914D7E3-3586-45CE-87CA-AA11D8C7C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588F0E3-957D-4518-9B46-A5F8D958863B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90E4BCD-371D-422D-B55A-FC6951B595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B46CDC04-3F61-4827-8F64-C935B1EE1CF5}"/>
              </a:ext>
            </a:extLst>
          </p:cNvPr>
          <p:cNvSpPr txBox="1"/>
          <p:nvPr/>
        </p:nvSpPr>
        <p:spPr>
          <a:xfrm>
            <a:off x="300260" y="107701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Attendance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8D5DC57-1958-4B52-B4B2-08A3AEA292B2}"/>
              </a:ext>
            </a:extLst>
          </p:cNvPr>
          <p:cNvSpPr txBox="1"/>
          <p:nvPr/>
        </p:nvSpPr>
        <p:spPr>
          <a:xfrm>
            <a:off x="307812" y="156438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Create Exams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5B1A59B-46D2-4E76-BEBD-1BE2EEE24E85}"/>
              </a:ext>
            </a:extLst>
          </p:cNvPr>
          <p:cNvSpPr txBox="1"/>
          <p:nvPr/>
        </p:nvSpPr>
        <p:spPr>
          <a:xfrm>
            <a:off x="306308" y="203774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Test Results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63DC6A9-D552-4D8F-8D62-7F0C1E0912B9}"/>
              </a:ext>
            </a:extLst>
          </p:cNvPr>
          <p:cNvGrpSpPr/>
          <p:nvPr/>
        </p:nvGrpSpPr>
        <p:grpSpPr>
          <a:xfrm>
            <a:off x="2672989" y="1152226"/>
            <a:ext cx="242425" cy="280743"/>
            <a:chOff x="4268680" y="1970843"/>
            <a:chExt cx="915879" cy="1614256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EF3202F-B3C6-47A6-92F8-007F188201D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DAA2F0E-AC9E-428F-BA30-AC8DDED54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195B11A-3B51-44B5-91AE-D1D81B734175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EDC28D1-8CBB-4742-A87C-9C3496651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D03FC1A-92A6-447E-A3B2-EB3A3BD9759F}"/>
              </a:ext>
            </a:extLst>
          </p:cNvPr>
          <p:cNvGrpSpPr/>
          <p:nvPr/>
        </p:nvGrpSpPr>
        <p:grpSpPr>
          <a:xfrm>
            <a:off x="2675533" y="1624066"/>
            <a:ext cx="242425" cy="280743"/>
            <a:chOff x="4268680" y="1970843"/>
            <a:chExt cx="915879" cy="1614256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F14E50C-3343-47E0-832D-7A6A84DBF17E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8149690-B36A-4C92-BC46-78B7F01F3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CA24F2C-259F-4EDE-ABB5-494568876CE1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337E613-E474-42B9-90C5-A9369178C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1816481B-3664-4F43-B52B-EA6D55B7F6BB}"/>
              </a:ext>
            </a:extLst>
          </p:cNvPr>
          <p:cNvSpPr txBox="1"/>
          <p:nvPr/>
        </p:nvSpPr>
        <p:spPr>
          <a:xfrm>
            <a:off x="315364" y="2451902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Grades System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EC95C5F-0631-485D-ACB2-FA3529D8D37C}"/>
              </a:ext>
            </a:extLst>
          </p:cNvPr>
          <p:cNvGrpSpPr/>
          <p:nvPr/>
        </p:nvGrpSpPr>
        <p:grpSpPr>
          <a:xfrm>
            <a:off x="2666546" y="2097426"/>
            <a:ext cx="242425" cy="280743"/>
            <a:chOff x="4268680" y="1970843"/>
            <a:chExt cx="915879" cy="1614256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8A39B6C-1F92-4433-957D-B61A8EB158FC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84474A7-52E0-4FBB-9F9C-E0C76559B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18CDDE71-A922-4C53-8B05-38A5344740A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0852989-E62B-439E-9B44-FA7D3FEE0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C782525-8F32-4BDA-B30F-C7122863ECF0}"/>
              </a:ext>
            </a:extLst>
          </p:cNvPr>
          <p:cNvSpPr txBox="1"/>
          <p:nvPr/>
        </p:nvSpPr>
        <p:spPr>
          <a:xfrm>
            <a:off x="332467" y="2817484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Overall Grade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85A775-88A5-46A6-B7DF-6574CF59E696}"/>
              </a:ext>
            </a:extLst>
          </p:cNvPr>
          <p:cNvSpPr txBox="1"/>
          <p:nvPr/>
        </p:nvSpPr>
        <p:spPr>
          <a:xfrm>
            <a:off x="3374257" y="240069"/>
            <a:ext cx="362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Notification Board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5358414-826E-4045-8B3A-10D157FD4884}"/>
              </a:ext>
            </a:extLst>
          </p:cNvPr>
          <p:cNvSpPr/>
          <p:nvPr/>
        </p:nvSpPr>
        <p:spPr>
          <a:xfrm>
            <a:off x="9944739" y="2486882"/>
            <a:ext cx="1914794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Send Via SMS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6C4CDE3-F563-4813-AB07-F1E574C653F4}"/>
              </a:ext>
            </a:extLst>
          </p:cNvPr>
          <p:cNvSpPr/>
          <p:nvPr/>
        </p:nvSpPr>
        <p:spPr>
          <a:xfrm>
            <a:off x="3448694" y="1294270"/>
            <a:ext cx="6264848" cy="2514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7611268-6FA9-4063-A464-BD8ABACF8FDB}"/>
              </a:ext>
            </a:extLst>
          </p:cNvPr>
          <p:cNvSpPr/>
          <p:nvPr/>
        </p:nvSpPr>
        <p:spPr>
          <a:xfrm>
            <a:off x="3568005" y="1427934"/>
            <a:ext cx="5994718" cy="22389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426A321-BA05-4EB9-BC80-BA7D44E47841}"/>
              </a:ext>
            </a:extLst>
          </p:cNvPr>
          <p:cNvSpPr txBox="1"/>
          <p:nvPr/>
        </p:nvSpPr>
        <p:spPr>
          <a:xfrm>
            <a:off x="760723" y="3666897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Chat Box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9D01D41-F1AB-4C9E-8C92-674474141DD6}"/>
              </a:ext>
            </a:extLst>
          </p:cNvPr>
          <p:cNvSpPr txBox="1"/>
          <p:nvPr/>
        </p:nvSpPr>
        <p:spPr>
          <a:xfrm>
            <a:off x="332467" y="3244354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Messages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1F2B78A-C10C-49BC-873F-1DD85645CA49}"/>
              </a:ext>
            </a:extLst>
          </p:cNvPr>
          <p:cNvGrpSpPr/>
          <p:nvPr/>
        </p:nvGrpSpPr>
        <p:grpSpPr>
          <a:xfrm rot="5400000">
            <a:off x="2692705" y="3304037"/>
            <a:ext cx="242425" cy="280743"/>
            <a:chOff x="4268680" y="1970843"/>
            <a:chExt cx="915879" cy="1614256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C369F6D-7BD9-4811-A86A-6EDF5D6EE59D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8A64D22-14EB-411B-B816-435DCA1F7E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D70E0BC-DA41-4E42-B445-5E0C7E0A5DC9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ABC68B6-DC4C-436D-A8BB-EC24BFBC70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5CEFA893-9E15-4460-A666-8F0DECAAC6D0}"/>
              </a:ext>
            </a:extLst>
          </p:cNvPr>
          <p:cNvSpPr txBox="1"/>
          <p:nvPr/>
        </p:nvSpPr>
        <p:spPr>
          <a:xfrm>
            <a:off x="760723" y="4023825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Notification Board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A2698A1-79F3-4387-929C-9F3E9B792318}"/>
              </a:ext>
            </a:extLst>
          </p:cNvPr>
          <p:cNvSpPr/>
          <p:nvPr/>
        </p:nvSpPr>
        <p:spPr>
          <a:xfrm>
            <a:off x="3592071" y="2176965"/>
            <a:ext cx="5955576" cy="1503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Text Editor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6B32F-DBD1-4120-A198-8B3A3C841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106" y="1426051"/>
            <a:ext cx="5977617" cy="740099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FE28F89F-D8D8-4AA7-875E-43F8DFC5D508}"/>
              </a:ext>
            </a:extLst>
          </p:cNvPr>
          <p:cNvSpPr/>
          <p:nvPr/>
        </p:nvSpPr>
        <p:spPr>
          <a:xfrm>
            <a:off x="9944739" y="1904809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Send Via Email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73A4BC-0EAD-4221-AAFE-4F4587A430BA}"/>
              </a:ext>
            </a:extLst>
          </p:cNvPr>
          <p:cNvSpPr/>
          <p:nvPr/>
        </p:nvSpPr>
        <p:spPr>
          <a:xfrm>
            <a:off x="11488914" y="2571225"/>
            <a:ext cx="224140" cy="198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DCFE87A-78C6-4B4E-A28C-1C542ED96CC0}"/>
              </a:ext>
            </a:extLst>
          </p:cNvPr>
          <p:cNvSpPr/>
          <p:nvPr/>
        </p:nvSpPr>
        <p:spPr>
          <a:xfrm>
            <a:off x="11488285" y="1972918"/>
            <a:ext cx="224140" cy="198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43E09F7-4C30-4157-8D8A-1377C1C42753}"/>
              </a:ext>
            </a:extLst>
          </p:cNvPr>
          <p:cNvSpPr/>
          <p:nvPr/>
        </p:nvSpPr>
        <p:spPr>
          <a:xfrm>
            <a:off x="9950607" y="1294270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Send Via LMS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819854E-1BFB-4783-A1EB-CD2321B6F59A}"/>
              </a:ext>
            </a:extLst>
          </p:cNvPr>
          <p:cNvSpPr/>
          <p:nvPr/>
        </p:nvSpPr>
        <p:spPr>
          <a:xfrm>
            <a:off x="11494153" y="1362379"/>
            <a:ext cx="224140" cy="198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4CF1283-4D05-406C-B445-08E06E731352}"/>
              </a:ext>
            </a:extLst>
          </p:cNvPr>
          <p:cNvSpPr/>
          <p:nvPr/>
        </p:nvSpPr>
        <p:spPr>
          <a:xfrm>
            <a:off x="9944739" y="3099692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Selection</a:t>
            </a:r>
          </a:p>
        </p:txBody>
      </p:sp>
      <p:sp>
        <p:nvSpPr>
          <p:cNvPr id="6" name="Action Button: Go Back or Previous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BCC3F4D-5C6C-446F-BCD1-619342CAE0AD}"/>
              </a:ext>
            </a:extLst>
          </p:cNvPr>
          <p:cNvSpPr/>
          <p:nvPr/>
        </p:nvSpPr>
        <p:spPr>
          <a:xfrm rot="16200000">
            <a:off x="11498528" y="3092021"/>
            <a:ext cx="363984" cy="395601"/>
          </a:xfrm>
          <a:prstGeom prst="actionButtonBackPrevio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8D65C3A-B2C1-41D3-B19C-67AB2DF70386}"/>
              </a:ext>
            </a:extLst>
          </p:cNvPr>
          <p:cNvSpPr/>
          <p:nvPr/>
        </p:nvSpPr>
        <p:spPr>
          <a:xfrm>
            <a:off x="9944739" y="3488089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Individual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1F5230A-9129-41FD-B53E-75BE3027C2A6}"/>
              </a:ext>
            </a:extLst>
          </p:cNvPr>
          <p:cNvSpPr/>
          <p:nvPr/>
        </p:nvSpPr>
        <p:spPr>
          <a:xfrm>
            <a:off x="9944739" y="3876486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Create Grp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BFB4E4C-6C88-4C8E-B95A-0573CCA6ACF0}"/>
              </a:ext>
            </a:extLst>
          </p:cNvPr>
          <p:cNvSpPr/>
          <p:nvPr/>
        </p:nvSpPr>
        <p:spPr>
          <a:xfrm>
            <a:off x="9944739" y="4264883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Class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AF7DE0E-BC1C-4782-BE50-06AB0841BB48}"/>
              </a:ext>
            </a:extLst>
          </p:cNvPr>
          <p:cNvSpPr/>
          <p:nvPr/>
        </p:nvSpPr>
        <p:spPr>
          <a:xfrm>
            <a:off x="3484906" y="726151"/>
            <a:ext cx="1451078" cy="380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Compose</a:t>
            </a:r>
            <a:endParaRPr lang="en-PH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42EB32C-1485-4DF0-B43F-028972F048F5}"/>
              </a:ext>
            </a:extLst>
          </p:cNvPr>
          <p:cNvSpPr/>
          <p:nvPr/>
        </p:nvSpPr>
        <p:spPr>
          <a:xfrm>
            <a:off x="4935984" y="727351"/>
            <a:ext cx="145107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</a:t>
            </a:r>
            <a:r>
              <a:rPr lang="en-PH" dirty="0" err="1"/>
              <a:t>ent</a:t>
            </a:r>
            <a:r>
              <a:rPr lang="en-PH" dirty="0"/>
              <a:t> Items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455187-D3BB-4523-8A84-5217F224B224}"/>
              </a:ext>
            </a:extLst>
          </p:cNvPr>
          <p:cNvSpPr/>
          <p:nvPr/>
        </p:nvSpPr>
        <p:spPr>
          <a:xfrm>
            <a:off x="6382200" y="729998"/>
            <a:ext cx="1589937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Receive</a:t>
            </a:r>
            <a:r>
              <a:rPr lang="en-PH" dirty="0"/>
              <a:t> Items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055ED5-BAFF-453E-B331-F16A9A52A0B7}"/>
              </a:ext>
            </a:extLst>
          </p:cNvPr>
          <p:cNvCxnSpPr>
            <a:cxnSpLocks/>
          </p:cNvCxnSpPr>
          <p:nvPr/>
        </p:nvCxnSpPr>
        <p:spPr>
          <a:xfrm flipH="1">
            <a:off x="7972137" y="4163627"/>
            <a:ext cx="2065159" cy="920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31A4B1C-0ADA-429D-9111-AE58776E94D7}"/>
              </a:ext>
            </a:extLst>
          </p:cNvPr>
          <p:cNvSpPr/>
          <p:nvPr/>
        </p:nvSpPr>
        <p:spPr>
          <a:xfrm>
            <a:off x="4647179" y="3945493"/>
            <a:ext cx="3932760" cy="223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20D9C5C-6C87-445C-8AE3-3D9C2F4EEED3}"/>
              </a:ext>
            </a:extLst>
          </p:cNvPr>
          <p:cNvSpPr/>
          <p:nvPr/>
        </p:nvSpPr>
        <p:spPr>
          <a:xfrm>
            <a:off x="4825111" y="4059023"/>
            <a:ext cx="3177835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Search Student Name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FAE4C82-BC2F-47E0-B992-8959D620B047}"/>
              </a:ext>
            </a:extLst>
          </p:cNvPr>
          <p:cNvSpPr/>
          <p:nvPr/>
        </p:nvSpPr>
        <p:spPr>
          <a:xfrm>
            <a:off x="6776457" y="5677205"/>
            <a:ext cx="1652432" cy="3802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Send</a:t>
            </a:r>
          </a:p>
        </p:txBody>
      </p:sp>
      <p:graphicFrame>
        <p:nvGraphicFramePr>
          <p:cNvPr id="71" name="Table 6">
            <a:extLst>
              <a:ext uri="{FF2B5EF4-FFF2-40B4-BE49-F238E27FC236}">
                <a16:creationId xmlns:a16="http://schemas.microsoft.com/office/drawing/2014/main" id="{A978F344-4252-4636-BC6C-EA5FEFEB7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354508"/>
              </p:ext>
            </p:extLst>
          </p:nvPr>
        </p:nvGraphicFramePr>
        <p:xfrm>
          <a:off x="4842680" y="4488985"/>
          <a:ext cx="35862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403">
                  <a:extLst>
                    <a:ext uri="{9D8B030D-6E8A-4147-A177-3AD203B41FA5}">
                      <a16:colId xmlns:a16="http://schemas.microsoft.com/office/drawing/2014/main" val="3298705726"/>
                    </a:ext>
                  </a:extLst>
                </a:gridCol>
                <a:gridCol w="1195403">
                  <a:extLst>
                    <a:ext uri="{9D8B030D-6E8A-4147-A177-3AD203B41FA5}">
                      <a16:colId xmlns:a16="http://schemas.microsoft.com/office/drawing/2014/main" val="2350182275"/>
                    </a:ext>
                  </a:extLst>
                </a:gridCol>
                <a:gridCol w="1195403">
                  <a:extLst>
                    <a:ext uri="{9D8B030D-6E8A-4147-A177-3AD203B41FA5}">
                      <a16:colId xmlns:a16="http://schemas.microsoft.com/office/drawing/2014/main" val="1648763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47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Joan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i="1" dirty="0">
                          <a:solidFill>
                            <a:srgbClr val="FF0000"/>
                          </a:solidFill>
                        </a:rPr>
                        <a:t>Remove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36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i="1" dirty="0">
                          <a:solidFill>
                            <a:srgbClr val="FF0000"/>
                          </a:solidFill>
                        </a:rPr>
                        <a:t>Remove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838885"/>
                  </a:ext>
                </a:extLst>
              </a:tr>
            </a:tbl>
          </a:graphicData>
        </a:graphic>
      </p:graphicFrame>
      <p:sp>
        <p:nvSpPr>
          <p:cNvPr id="72" name="Plus Sign 71">
            <a:extLst>
              <a:ext uri="{FF2B5EF4-FFF2-40B4-BE49-F238E27FC236}">
                <a16:creationId xmlns:a16="http://schemas.microsoft.com/office/drawing/2014/main" id="{9DB46735-8BEE-4CE4-A9E7-DF0F805098E8}"/>
              </a:ext>
            </a:extLst>
          </p:cNvPr>
          <p:cNvSpPr/>
          <p:nvPr/>
        </p:nvSpPr>
        <p:spPr>
          <a:xfrm>
            <a:off x="8078378" y="4048597"/>
            <a:ext cx="363985" cy="380260"/>
          </a:xfrm>
          <a:prstGeom prst="mathPlus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900C8A5-8A9F-4638-AD34-5D81EB3F4B8E}"/>
              </a:ext>
            </a:extLst>
          </p:cNvPr>
          <p:cNvSpPr/>
          <p:nvPr/>
        </p:nvSpPr>
        <p:spPr>
          <a:xfrm rot="20108472">
            <a:off x="7820687" y="4569655"/>
            <a:ext cx="2401546" cy="380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en-PH" sz="1200" i="1" dirty="0" err="1"/>
              <a:t>ll</a:t>
            </a:r>
            <a:r>
              <a:rPr lang="en-PH" sz="1200" i="1" dirty="0"/>
              <a:t> student under Teachers Account</a:t>
            </a:r>
          </a:p>
        </p:txBody>
      </p:sp>
    </p:spTree>
    <p:extLst>
      <p:ext uri="{BB962C8B-B14F-4D97-AF65-F5344CB8AC3E}">
        <p14:creationId xmlns:p14="http://schemas.microsoft.com/office/powerpoint/2010/main" val="115702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76E4864A-E76F-42B9-821A-0FD1DCDBC153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2FF7614-3749-4565-8FB9-E8B441624191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3E2B8A7-F059-461E-A4E2-9B511D1C8343}"/>
              </a:ext>
            </a:extLst>
          </p:cNvPr>
          <p:cNvGrpSpPr/>
          <p:nvPr/>
        </p:nvGrpSpPr>
        <p:grpSpPr>
          <a:xfrm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BFE7202-43A4-496D-9073-FA5E4A420F55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914D7E3-3586-45CE-87CA-AA11D8C7C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588F0E3-957D-4518-9B46-A5F8D958863B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90E4BCD-371D-422D-B55A-FC6951B595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B46CDC04-3F61-4827-8F64-C935B1EE1CF5}"/>
              </a:ext>
            </a:extLst>
          </p:cNvPr>
          <p:cNvSpPr txBox="1"/>
          <p:nvPr/>
        </p:nvSpPr>
        <p:spPr>
          <a:xfrm>
            <a:off x="300260" y="107701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Attendance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8D5DC57-1958-4B52-B4B2-08A3AEA292B2}"/>
              </a:ext>
            </a:extLst>
          </p:cNvPr>
          <p:cNvSpPr txBox="1"/>
          <p:nvPr/>
        </p:nvSpPr>
        <p:spPr>
          <a:xfrm>
            <a:off x="307812" y="156438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Create Exams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5B1A59B-46D2-4E76-BEBD-1BE2EEE24E85}"/>
              </a:ext>
            </a:extLst>
          </p:cNvPr>
          <p:cNvSpPr txBox="1"/>
          <p:nvPr/>
        </p:nvSpPr>
        <p:spPr>
          <a:xfrm>
            <a:off x="306308" y="203774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Test Results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63DC6A9-D552-4D8F-8D62-7F0C1E0912B9}"/>
              </a:ext>
            </a:extLst>
          </p:cNvPr>
          <p:cNvGrpSpPr/>
          <p:nvPr/>
        </p:nvGrpSpPr>
        <p:grpSpPr>
          <a:xfrm>
            <a:off x="2672989" y="1152226"/>
            <a:ext cx="242425" cy="280743"/>
            <a:chOff x="4268680" y="1970843"/>
            <a:chExt cx="915879" cy="1614256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EF3202F-B3C6-47A6-92F8-007F188201D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DAA2F0E-AC9E-428F-BA30-AC8DDED54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195B11A-3B51-44B5-91AE-D1D81B734175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EDC28D1-8CBB-4742-A87C-9C3496651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D03FC1A-92A6-447E-A3B2-EB3A3BD9759F}"/>
              </a:ext>
            </a:extLst>
          </p:cNvPr>
          <p:cNvGrpSpPr/>
          <p:nvPr/>
        </p:nvGrpSpPr>
        <p:grpSpPr>
          <a:xfrm>
            <a:off x="2675533" y="1624066"/>
            <a:ext cx="242425" cy="280743"/>
            <a:chOff x="4268680" y="1970843"/>
            <a:chExt cx="915879" cy="1614256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F14E50C-3343-47E0-832D-7A6A84DBF17E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8149690-B36A-4C92-BC46-78B7F01F3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CA24F2C-259F-4EDE-ABB5-494568876CE1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337E613-E474-42B9-90C5-A9369178C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1816481B-3664-4F43-B52B-EA6D55B7F6BB}"/>
              </a:ext>
            </a:extLst>
          </p:cNvPr>
          <p:cNvSpPr txBox="1"/>
          <p:nvPr/>
        </p:nvSpPr>
        <p:spPr>
          <a:xfrm>
            <a:off x="315364" y="2451902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Grades System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EC95C5F-0631-485D-ACB2-FA3529D8D37C}"/>
              </a:ext>
            </a:extLst>
          </p:cNvPr>
          <p:cNvGrpSpPr/>
          <p:nvPr/>
        </p:nvGrpSpPr>
        <p:grpSpPr>
          <a:xfrm>
            <a:off x="2666546" y="2097426"/>
            <a:ext cx="242425" cy="280743"/>
            <a:chOff x="4268680" y="1970843"/>
            <a:chExt cx="915879" cy="1614256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8A39B6C-1F92-4433-957D-B61A8EB158FC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84474A7-52E0-4FBB-9F9C-E0C76559B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18CDDE71-A922-4C53-8B05-38A5344740A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0852989-E62B-439E-9B44-FA7D3FEE0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C782525-8F32-4BDA-B30F-C7122863ECF0}"/>
              </a:ext>
            </a:extLst>
          </p:cNvPr>
          <p:cNvSpPr txBox="1"/>
          <p:nvPr/>
        </p:nvSpPr>
        <p:spPr>
          <a:xfrm>
            <a:off x="332467" y="2817484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Overall Grade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85A775-88A5-46A6-B7DF-6574CF59E696}"/>
              </a:ext>
            </a:extLst>
          </p:cNvPr>
          <p:cNvSpPr txBox="1"/>
          <p:nvPr/>
        </p:nvSpPr>
        <p:spPr>
          <a:xfrm>
            <a:off x="3374257" y="240069"/>
            <a:ext cx="362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Notification Board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5358414-826E-4045-8B3A-10D157FD4884}"/>
              </a:ext>
            </a:extLst>
          </p:cNvPr>
          <p:cNvSpPr/>
          <p:nvPr/>
        </p:nvSpPr>
        <p:spPr>
          <a:xfrm>
            <a:off x="9944739" y="2486882"/>
            <a:ext cx="1914794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Send Via SMS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7611268-6FA9-4063-A464-BD8ABACF8FDB}"/>
              </a:ext>
            </a:extLst>
          </p:cNvPr>
          <p:cNvSpPr/>
          <p:nvPr/>
        </p:nvSpPr>
        <p:spPr>
          <a:xfrm>
            <a:off x="3568005" y="1427934"/>
            <a:ext cx="5994718" cy="22389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426A321-BA05-4EB9-BC80-BA7D44E47841}"/>
              </a:ext>
            </a:extLst>
          </p:cNvPr>
          <p:cNvSpPr txBox="1"/>
          <p:nvPr/>
        </p:nvSpPr>
        <p:spPr>
          <a:xfrm>
            <a:off x="760723" y="3666897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Chat Box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9D01D41-F1AB-4C9E-8C92-674474141DD6}"/>
              </a:ext>
            </a:extLst>
          </p:cNvPr>
          <p:cNvSpPr txBox="1"/>
          <p:nvPr/>
        </p:nvSpPr>
        <p:spPr>
          <a:xfrm>
            <a:off x="332467" y="3244354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Messages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1F2B78A-C10C-49BC-873F-1DD85645CA49}"/>
              </a:ext>
            </a:extLst>
          </p:cNvPr>
          <p:cNvGrpSpPr/>
          <p:nvPr/>
        </p:nvGrpSpPr>
        <p:grpSpPr>
          <a:xfrm rot="5400000">
            <a:off x="2692705" y="3304037"/>
            <a:ext cx="242425" cy="280743"/>
            <a:chOff x="4268680" y="1970843"/>
            <a:chExt cx="915879" cy="1614256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C369F6D-7BD9-4811-A86A-6EDF5D6EE59D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8A64D22-14EB-411B-B816-435DCA1F7E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D70E0BC-DA41-4E42-B445-5E0C7E0A5DC9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ABC68B6-DC4C-436D-A8BB-EC24BFBC70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5CEFA893-9E15-4460-A666-8F0DECAAC6D0}"/>
              </a:ext>
            </a:extLst>
          </p:cNvPr>
          <p:cNvSpPr txBox="1"/>
          <p:nvPr/>
        </p:nvSpPr>
        <p:spPr>
          <a:xfrm>
            <a:off x="760723" y="4023825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Notification Board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052376-5F8B-415F-8F4D-6A7D04ED7086}"/>
              </a:ext>
            </a:extLst>
          </p:cNvPr>
          <p:cNvGrpSpPr/>
          <p:nvPr/>
        </p:nvGrpSpPr>
        <p:grpSpPr>
          <a:xfrm>
            <a:off x="3448694" y="1294270"/>
            <a:ext cx="6264848" cy="2514247"/>
            <a:chOff x="3448694" y="1294270"/>
            <a:chExt cx="6264848" cy="251424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6C4CDE3-F563-4813-AB07-F1E574C653F4}"/>
                </a:ext>
              </a:extLst>
            </p:cNvPr>
            <p:cNvSpPr/>
            <p:nvPr/>
          </p:nvSpPr>
          <p:spPr>
            <a:xfrm>
              <a:off x="3448694" y="1294270"/>
              <a:ext cx="6264848" cy="2514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A2698A1-79F3-4387-929C-9F3E9B792318}"/>
                </a:ext>
              </a:extLst>
            </p:cNvPr>
            <p:cNvSpPr/>
            <p:nvPr/>
          </p:nvSpPr>
          <p:spPr>
            <a:xfrm>
              <a:off x="3592071" y="2176965"/>
              <a:ext cx="5955576" cy="150305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Text Editor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366B32F-DBD1-4120-A198-8B3A3C841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106" y="1426051"/>
              <a:ext cx="5977617" cy="740099"/>
            </a:xfrm>
            <a:prstGeom prst="rect">
              <a:avLst/>
            </a:prstGeom>
          </p:spPr>
        </p:pic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FE28F89F-D8D8-4AA7-875E-43F8DFC5D508}"/>
              </a:ext>
            </a:extLst>
          </p:cNvPr>
          <p:cNvSpPr/>
          <p:nvPr/>
        </p:nvSpPr>
        <p:spPr>
          <a:xfrm>
            <a:off x="9944739" y="1904809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Send Via Email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73A4BC-0EAD-4221-AAFE-4F4587A430BA}"/>
              </a:ext>
            </a:extLst>
          </p:cNvPr>
          <p:cNvSpPr/>
          <p:nvPr/>
        </p:nvSpPr>
        <p:spPr>
          <a:xfrm>
            <a:off x="11488914" y="2571225"/>
            <a:ext cx="224140" cy="198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DCFE87A-78C6-4B4E-A28C-1C542ED96CC0}"/>
              </a:ext>
            </a:extLst>
          </p:cNvPr>
          <p:cNvSpPr/>
          <p:nvPr/>
        </p:nvSpPr>
        <p:spPr>
          <a:xfrm>
            <a:off x="11488285" y="1972918"/>
            <a:ext cx="224140" cy="198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43E09F7-4C30-4157-8D8A-1377C1C42753}"/>
              </a:ext>
            </a:extLst>
          </p:cNvPr>
          <p:cNvSpPr/>
          <p:nvPr/>
        </p:nvSpPr>
        <p:spPr>
          <a:xfrm>
            <a:off x="9950607" y="1294270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Send Via LMS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819854E-1BFB-4783-A1EB-CD2321B6F59A}"/>
              </a:ext>
            </a:extLst>
          </p:cNvPr>
          <p:cNvSpPr/>
          <p:nvPr/>
        </p:nvSpPr>
        <p:spPr>
          <a:xfrm>
            <a:off x="11494153" y="1362379"/>
            <a:ext cx="224140" cy="198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4CF1283-4D05-406C-B445-08E06E731352}"/>
              </a:ext>
            </a:extLst>
          </p:cNvPr>
          <p:cNvSpPr/>
          <p:nvPr/>
        </p:nvSpPr>
        <p:spPr>
          <a:xfrm>
            <a:off x="9944739" y="3099692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Selection</a:t>
            </a:r>
          </a:p>
        </p:txBody>
      </p:sp>
      <p:sp>
        <p:nvSpPr>
          <p:cNvPr id="6" name="Action Button: Go Back or Previous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BCC3F4D-5C6C-446F-BCD1-619342CAE0AD}"/>
              </a:ext>
            </a:extLst>
          </p:cNvPr>
          <p:cNvSpPr/>
          <p:nvPr/>
        </p:nvSpPr>
        <p:spPr>
          <a:xfrm rot="16200000">
            <a:off x="11498528" y="3092021"/>
            <a:ext cx="363984" cy="395601"/>
          </a:xfrm>
          <a:prstGeom prst="actionButtonBackPrevio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8D65C3A-B2C1-41D3-B19C-67AB2DF70386}"/>
              </a:ext>
            </a:extLst>
          </p:cNvPr>
          <p:cNvSpPr/>
          <p:nvPr/>
        </p:nvSpPr>
        <p:spPr>
          <a:xfrm>
            <a:off x="9944739" y="3488089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Individual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1F5230A-9129-41FD-B53E-75BE3027C2A6}"/>
              </a:ext>
            </a:extLst>
          </p:cNvPr>
          <p:cNvSpPr/>
          <p:nvPr/>
        </p:nvSpPr>
        <p:spPr>
          <a:xfrm>
            <a:off x="9944739" y="3876486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Create Grp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BFB4E4C-6C88-4C8E-B95A-0573CCA6ACF0}"/>
              </a:ext>
            </a:extLst>
          </p:cNvPr>
          <p:cNvSpPr/>
          <p:nvPr/>
        </p:nvSpPr>
        <p:spPr>
          <a:xfrm>
            <a:off x="9944739" y="4264883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Class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AF7DE0E-BC1C-4782-BE50-06AB0841BB48}"/>
              </a:ext>
            </a:extLst>
          </p:cNvPr>
          <p:cNvSpPr/>
          <p:nvPr/>
        </p:nvSpPr>
        <p:spPr>
          <a:xfrm>
            <a:off x="3484906" y="726151"/>
            <a:ext cx="1451078" cy="380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Compose</a:t>
            </a:r>
            <a:endParaRPr lang="en-PH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42EB32C-1485-4DF0-B43F-028972F048F5}"/>
              </a:ext>
            </a:extLst>
          </p:cNvPr>
          <p:cNvSpPr/>
          <p:nvPr/>
        </p:nvSpPr>
        <p:spPr>
          <a:xfrm>
            <a:off x="4935984" y="727351"/>
            <a:ext cx="145107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</a:t>
            </a:r>
            <a:r>
              <a:rPr lang="en-PH" dirty="0" err="1"/>
              <a:t>ent</a:t>
            </a:r>
            <a:r>
              <a:rPr lang="en-PH" dirty="0"/>
              <a:t> Items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455187-D3BB-4523-8A84-5217F224B224}"/>
              </a:ext>
            </a:extLst>
          </p:cNvPr>
          <p:cNvSpPr/>
          <p:nvPr/>
        </p:nvSpPr>
        <p:spPr>
          <a:xfrm>
            <a:off x="6382200" y="729998"/>
            <a:ext cx="1589937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Receive</a:t>
            </a:r>
            <a:r>
              <a:rPr lang="en-PH" dirty="0"/>
              <a:t> Items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31A4B1C-0ADA-429D-9111-AE58776E94D7}"/>
              </a:ext>
            </a:extLst>
          </p:cNvPr>
          <p:cNvSpPr/>
          <p:nvPr/>
        </p:nvSpPr>
        <p:spPr>
          <a:xfrm>
            <a:off x="4647179" y="3945493"/>
            <a:ext cx="3932760" cy="223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20D9C5C-6C87-445C-8AE3-3D9C2F4EEED3}"/>
              </a:ext>
            </a:extLst>
          </p:cNvPr>
          <p:cNvSpPr/>
          <p:nvPr/>
        </p:nvSpPr>
        <p:spPr>
          <a:xfrm>
            <a:off x="4825111" y="4059023"/>
            <a:ext cx="3177835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Search By Class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FAE4C82-BC2F-47E0-B992-8959D620B047}"/>
              </a:ext>
            </a:extLst>
          </p:cNvPr>
          <p:cNvSpPr/>
          <p:nvPr/>
        </p:nvSpPr>
        <p:spPr>
          <a:xfrm>
            <a:off x="6776457" y="5677205"/>
            <a:ext cx="1652432" cy="3802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Send</a:t>
            </a:r>
          </a:p>
        </p:txBody>
      </p:sp>
      <p:graphicFrame>
        <p:nvGraphicFramePr>
          <p:cNvPr id="71" name="Table 6">
            <a:extLst>
              <a:ext uri="{FF2B5EF4-FFF2-40B4-BE49-F238E27FC236}">
                <a16:creationId xmlns:a16="http://schemas.microsoft.com/office/drawing/2014/main" id="{A978F344-4252-4636-BC6C-EA5FEFEB7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182333"/>
              </p:ext>
            </p:extLst>
          </p:nvPr>
        </p:nvGraphicFramePr>
        <p:xfrm>
          <a:off x="4842680" y="4488985"/>
          <a:ext cx="35862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403">
                  <a:extLst>
                    <a:ext uri="{9D8B030D-6E8A-4147-A177-3AD203B41FA5}">
                      <a16:colId xmlns:a16="http://schemas.microsoft.com/office/drawing/2014/main" val="3298705726"/>
                    </a:ext>
                  </a:extLst>
                </a:gridCol>
                <a:gridCol w="1195403">
                  <a:extLst>
                    <a:ext uri="{9D8B030D-6E8A-4147-A177-3AD203B41FA5}">
                      <a16:colId xmlns:a16="http://schemas.microsoft.com/office/drawing/2014/main" val="2350182275"/>
                    </a:ext>
                  </a:extLst>
                </a:gridCol>
                <a:gridCol w="1195403">
                  <a:extLst>
                    <a:ext uri="{9D8B030D-6E8A-4147-A177-3AD203B41FA5}">
                      <a16:colId xmlns:a16="http://schemas.microsoft.com/office/drawing/2014/main" val="1648763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47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i="1" dirty="0">
                          <a:solidFill>
                            <a:srgbClr val="FF0000"/>
                          </a:solidFill>
                        </a:rPr>
                        <a:t>Remove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36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i="1" dirty="0">
                          <a:solidFill>
                            <a:srgbClr val="FF0000"/>
                          </a:solidFill>
                        </a:rPr>
                        <a:t>Remove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838885"/>
                  </a:ext>
                </a:extLst>
              </a:tr>
            </a:tbl>
          </a:graphicData>
        </a:graphic>
      </p:graphicFrame>
      <p:sp>
        <p:nvSpPr>
          <p:cNvPr id="72" name="Plus Sign 71">
            <a:extLst>
              <a:ext uri="{FF2B5EF4-FFF2-40B4-BE49-F238E27FC236}">
                <a16:creationId xmlns:a16="http://schemas.microsoft.com/office/drawing/2014/main" id="{9DB46735-8BEE-4CE4-A9E7-DF0F805098E8}"/>
              </a:ext>
            </a:extLst>
          </p:cNvPr>
          <p:cNvSpPr/>
          <p:nvPr/>
        </p:nvSpPr>
        <p:spPr>
          <a:xfrm>
            <a:off x="8078378" y="4048597"/>
            <a:ext cx="363985" cy="380260"/>
          </a:xfrm>
          <a:prstGeom prst="mathPlus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055ED5-BAFF-453E-B331-F16A9A52A0B7}"/>
              </a:ext>
            </a:extLst>
          </p:cNvPr>
          <p:cNvCxnSpPr>
            <a:cxnSpLocks/>
          </p:cNvCxnSpPr>
          <p:nvPr/>
        </p:nvCxnSpPr>
        <p:spPr>
          <a:xfrm flipH="1">
            <a:off x="8349122" y="4531961"/>
            <a:ext cx="2463880" cy="1016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9B11555-22A2-4D38-A0D2-3EE0C1FCB69F}"/>
              </a:ext>
            </a:extLst>
          </p:cNvPr>
          <p:cNvSpPr/>
          <p:nvPr/>
        </p:nvSpPr>
        <p:spPr>
          <a:xfrm rot="20108472">
            <a:off x="8541308" y="5078961"/>
            <a:ext cx="2401546" cy="380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en-PH" sz="1200" i="1" dirty="0" err="1"/>
              <a:t>ll</a:t>
            </a:r>
            <a:r>
              <a:rPr lang="en-PH" sz="1200" i="1" dirty="0"/>
              <a:t> Class under Teachers Account</a:t>
            </a:r>
          </a:p>
        </p:txBody>
      </p:sp>
    </p:spTree>
    <p:extLst>
      <p:ext uri="{BB962C8B-B14F-4D97-AF65-F5344CB8AC3E}">
        <p14:creationId xmlns:p14="http://schemas.microsoft.com/office/powerpoint/2010/main" val="152414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76E4864A-E76F-42B9-821A-0FD1DCDBC153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2FF7614-3749-4565-8FB9-E8B441624191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3E2B8A7-F059-461E-A4E2-9B511D1C8343}"/>
              </a:ext>
            </a:extLst>
          </p:cNvPr>
          <p:cNvGrpSpPr/>
          <p:nvPr/>
        </p:nvGrpSpPr>
        <p:grpSpPr>
          <a:xfrm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BFE7202-43A4-496D-9073-FA5E4A420F55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914D7E3-3586-45CE-87CA-AA11D8C7C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588F0E3-957D-4518-9B46-A5F8D958863B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90E4BCD-371D-422D-B55A-FC6951B595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B46CDC04-3F61-4827-8F64-C935B1EE1CF5}"/>
              </a:ext>
            </a:extLst>
          </p:cNvPr>
          <p:cNvSpPr txBox="1"/>
          <p:nvPr/>
        </p:nvSpPr>
        <p:spPr>
          <a:xfrm>
            <a:off x="300260" y="107701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Attendance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8D5DC57-1958-4B52-B4B2-08A3AEA292B2}"/>
              </a:ext>
            </a:extLst>
          </p:cNvPr>
          <p:cNvSpPr txBox="1"/>
          <p:nvPr/>
        </p:nvSpPr>
        <p:spPr>
          <a:xfrm>
            <a:off x="307812" y="156438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Create Exams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5B1A59B-46D2-4E76-BEBD-1BE2EEE24E85}"/>
              </a:ext>
            </a:extLst>
          </p:cNvPr>
          <p:cNvSpPr txBox="1"/>
          <p:nvPr/>
        </p:nvSpPr>
        <p:spPr>
          <a:xfrm>
            <a:off x="306308" y="203774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Test Results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63DC6A9-D552-4D8F-8D62-7F0C1E0912B9}"/>
              </a:ext>
            </a:extLst>
          </p:cNvPr>
          <p:cNvGrpSpPr/>
          <p:nvPr/>
        </p:nvGrpSpPr>
        <p:grpSpPr>
          <a:xfrm>
            <a:off x="2672989" y="1152226"/>
            <a:ext cx="242425" cy="280743"/>
            <a:chOff x="4268680" y="1970843"/>
            <a:chExt cx="915879" cy="1614256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EF3202F-B3C6-47A6-92F8-007F188201D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DAA2F0E-AC9E-428F-BA30-AC8DDED54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195B11A-3B51-44B5-91AE-D1D81B734175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EDC28D1-8CBB-4742-A87C-9C3496651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D03FC1A-92A6-447E-A3B2-EB3A3BD9759F}"/>
              </a:ext>
            </a:extLst>
          </p:cNvPr>
          <p:cNvGrpSpPr/>
          <p:nvPr/>
        </p:nvGrpSpPr>
        <p:grpSpPr>
          <a:xfrm>
            <a:off x="2675533" y="1624066"/>
            <a:ext cx="242425" cy="280743"/>
            <a:chOff x="4268680" y="1970843"/>
            <a:chExt cx="915879" cy="1614256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F14E50C-3343-47E0-832D-7A6A84DBF17E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8149690-B36A-4C92-BC46-78B7F01F3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CA24F2C-259F-4EDE-ABB5-494568876CE1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337E613-E474-42B9-90C5-A9369178C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1816481B-3664-4F43-B52B-EA6D55B7F6BB}"/>
              </a:ext>
            </a:extLst>
          </p:cNvPr>
          <p:cNvSpPr txBox="1"/>
          <p:nvPr/>
        </p:nvSpPr>
        <p:spPr>
          <a:xfrm>
            <a:off x="315364" y="2451902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Grades System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EC95C5F-0631-485D-ACB2-FA3529D8D37C}"/>
              </a:ext>
            </a:extLst>
          </p:cNvPr>
          <p:cNvGrpSpPr/>
          <p:nvPr/>
        </p:nvGrpSpPr>
        <p:grpSpPr>
          <a:xfrm>
            <a:off x="2666546" y="2097426"/>
            <a:ext cx="242425" cy="280743"/>
            <a:chOff x="4268680" y="1970843"/>
            <a:chExt cx="915879" cy="1614256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8A39B6C-1F92-4433-957D-B61A8EB158FC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84474A7-52E0-4FBB-9F9C-E0C76559B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18CDDE71-A922-4C53-8B05-38A5344740A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0852989-E62B-439E-9B44-FA7D3FEE0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C782525-8F32-4BDA-B30F-C7122863ECF0}"/>
              </a:ext>
            </a:extLst>
          </p:cNvPr>
          <p:cNvSpPr txBox="1"/>
          <p:nvPr/>
        </p:nvSpPr>
        <p:spPr>
          <a:xfrm>
            <a:off x="332467" y="2817484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Overall Grade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85A775-88A5-46A6-B7DF-6574CF59E696}"/>
              </a:ext>
            </a:extLst>
          </p:cNvPr>
          <p:cNvSpPr txBox="1"/>
          <p:nvPr/>
        </p:nvSpPr>
        <p:spPr>
          <a:xfrm>
            <a:off x="3374257" y="240069"/>
            <a:ext cx="362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Notification Board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426A321-BA05-4EB9-BC80-BA7D44E47841}"/>
              </a:ext>
            </a:extLst>
          </p:cNvPr>
          <p:cNvSpPr txBox="1"/>
          <p:nvPr/>
        </p:nvSpPr>
        <p:spPr>
          <a:xfrm>
            <a:off x="760723" y="3666897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Chat Box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9D01D41-F1AB-4C9E-8C92-674474141DD6}"/>
              </a:ext>
            </a:extLst>
          </p:cNvPr>
          <p:cNvSpPr txBox="1"/>
          <p:nvPr/>
        </p:nvSpPr>
        <p:spPr>
          <a:xfrm>
            <a:off x="332467" y="3244354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Messages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1F2B78A-C10C-49BC-873F-1DD85645CA49}"/>
              </a:ext>
            </a:extLst>
          </p:cNvPr>
          <p:cNvGrpSpPr/>
          <p:nvPr/>
        </p:nvGrpSpPr>
        <p:grpSpPr>
          <a:xfrm rot="5400000">
            <a:off x="2692705" y="3304037"/>
            <a:ext cx="242425" cy="280743"/>
            <a:chOff x="4268680" y="1970843"/>
            <a:chExt cx="915879" cy="1614256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C369F6D-7BD9-4811-A86A-6EDF5D6EE59D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8A64D22-14EB-411B-B816-435DCA1F7E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D70E0BC-DA41-4E42-B445-5E0C7E0A5DC9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ABC68B6-DC4C-436D-A8BB-EC24BFBC70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5CEFA893-9E15-4460-A666-8F0DECAAC6D0}"/>
              </a:ext>
            </a:extLst>
          </p:cNvPr>
          <p:cNvSpPr txBox="1"/>
          <p:nvPr/>
        </p:nvSpPr>
        <p:spPr>
          <a:xfrm>
            <a:off x="760723" y="4023825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Notification Board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43E09F7-4C30-4157-8D8A-1377C1C42753}"/>
              </a:ext>
            </a:extLst>
          </p:cNvPr>
          <p:cNvSpPr/>
          <p:nvPr/>
        </p:nvSpPr>
        <p:spPr>
          <a:xfrm>
            <a:off x="3521272" y="1624066"/>
            <a:ext cx="850795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Sent Items 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819854E-1BFB-4783-A1EB-CD2321B6F59A}"/>
              </a:ext>
            </a:extLst>
          </p:cNvPr>
          <p:cNvSpPr/>
          <p:nvPr/>
        </p:nvSpPr>
        <p:spPr>
          <a:xfrm>
            <a:off x="3237378" y="1706652"/>
            <a:ext cx="224140" cy="198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AF7DE0E-BC1C-4782-BE50-06AB0841BB48}"/>
              </a:ext>
            </a:extLst>
          </p:cNvPr>
          <p:cNvSpPr/>
          <p:nvPr/>
        </p:nvSpPr>
        <p:spPr>
          <a:xfrm>
            <a:off x="3484906" y="726151"/>
            <a:ext cx="1451078" cy="380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Compose</a:t>
            </a:r>
            <a:endParaRPr lang="en-PH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42EB32C-1485-4DF0-B43F-028972F048F5}"/>
              </a:ext>
            </a:extLst>
          </p:cNvPr>
          <p:cNvSpPr/>
          <p:nvPr/>
        </p:nvSpPr>
        <p:spPr>
          <a:xfrm>
            <a:off x="4935984" y="727351"/>
            <a:ext cx="1451078" cy="380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</a:t>
            </a:r>
            <a:r>
              <a:rPr lang="en-PH" dirty="0" err="1"/>
              <a:t>ent</a:t>
            </a:r>
            <a:r>
              <a:rPr lang="en-PH" dirty="0"/>
              <a:t> Items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455187-D3BB-4523-8A84-5217F224B224}"/>
              </a:ext>
            </a:extLst>
          </p:cNvPr>
          <p:cNvSpPr/>
          <p:nvPr/>
        </p:nvSpPr>
        <p:spPr>
          <a:xfrm>
            <a:off x="6382200" y="729998"/>
            <a:ext cx="1589937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Receive</a:t>
            </a:r>
            <a:r>
              <a:rPr lang="en-PH" dirty="0"/>
              <a:t> Items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9DFA95-1E6D-48D9-BD05-485B01B874EA}"/>
              </a:ext>
            </a:extLst>
          </p:cNvPr>
          <p:cNvSpPr txBox="1"/>
          <p:nvPr/>
        </p:nvSpPr>
        <p:spPr>
          <a:xfrm>
            <a:off x="5184930" y="1663814"/>
            <a:ext cx="215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05/07/2020 3:45 PM</a:t>
            </a:r>
            <a:endParaRPr lang="en-PH" sz="1400" i="1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FF3BEA6-4627-46E7-B2FA-EA5D1966739B}"/>
              </a:ext>
            </a:extLst>
          </p:cNvPr>
          <p:cNvSpPr/>
          <p:nvPr/>
        </p:nvSpPr>
        <p:spPr>
          <a:xfrm>
            <a:off x="11082098" y="1636633"/>
            <a:ext cx="947132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Delete</a:t>
            </a:r>
            <a:endParaRPr lang="en-PH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F9D01A4-CABD-4B0C-AF52-CD71E3BCCB7B}"/>
              </a:ext>
            </a:extLst>
          </p:cNvPr>
          <p:cNvSpPr/>
          <p:nvPr/>
        </p:nvSpPr>
        <p:spPr>
          <a:xfrm>
            <a:off x="10075212" y="1636633"/>
            <a:ext cx="947132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  <a:endParaRPr lang="en-PH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91FE21E-C787-4CB8-979A-818BAFF60733}"/>
              </a:ext>
            </a:extLst>
          </p:cNvPr>
          <p:cNvSpPr/>
          <p:nvPr/>
        </p:nvSpPr>
        <p:spPr>
          <a:xfrm>
            <a:off x="3521272" y="2104085"/>
            <a:ext cx="850795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Sent Items 2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CB2BD83-C629-4CF7-9753-800F62646FBF}"/>
              </a:ext>
            </a:extLst>
          </p:cNvPr>
          <p:cNvSpPr/>
          <p:nvPr/>
        </p:nvSpPr>
        <p:spPr>
          <a:xfrm>
            <a:off x="3237378" y="2186671"/>
            <a:ext cx="224140" cy="198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9BF16B4-CC64-4021-B7E2-E805B54409BE}"/>
              </a:ext>
            </a:extLst>
          </p:cNvPr>
          <p:cNvSpPr txBox="1"/>
          <p:nvPr/>
        </p:nvSpPr>
        <p:spPr>
          <a:xfrm>
            <a:off x="5184930" y="2143833"/>
            <a:ext cx="215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05/09/2020 7:00 PM</a:t>
            </a:r>
            <a:endParaRPr lang="en-PH" sz="1400" i="1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18B1BAE-5433-43E3-9370-9CC64C010B37}"/>
              </a:ext>
            </a:extLst>
          </p:cNvPr>
          <p:cNvSpPr/>
          <p:nvPr/>
        </p:nvSpPr>
        <p:spPr>
          <a:xfrm>
            <a:off x="11082098" y="2116652"/>
            <a:ext cx="947132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Delete</a:t>
            </a:r>
            <a:endParaRPr lang="en-PH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ECDB618-258E-4DC9-B296-B2A0366E7AAD}"/>
              </a:ext>
            </a:extLst>
          </p:cNvPr>
          <p:cNvSpPr/>
          <p:nvPr/>
        </p:nvSpPr>
        <p:spPr>
          <a:xfrm>
            <a:off x="10075212" y="2116652"/>
            <a:ext cx="947132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  <a:endParaRPr lang="en-PH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75B7199-10F6-4D1C-9963-EA3668150CB4}"/>
              </a:ext>
            </a:extLst>
          </p:cNvPr>
          <p:cNvSpPr/>
          <p:nvPr/>
        </p:nvSpPr>
        <p:spPr>
          <a:xfrm>
            <a:off x="10333609" y="3034971"/>
            <a:ext cx="169562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  <a:endParaRPr lang="en-PH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C9696B3-6395-4044-B831-D9854E2656A0}"/>
              </a:ext>
            </a:extLst>
          </p:cNvPr>
          <p:cNvCxnSpPr>
            <a:cxnSpLocks/>
          </p:cNvCxnSpPr>
          <p:nvPr/>
        </p:nvCxnSpPr>
        <p:spPr>
          <a:xfrm>
            <a:off x="3374258" y="2491358"/>
            <a:ext cx="6888328" cy="733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5E1B87F-78CE-489D-993E-7A1810F2C499}"/>
              </a:ext>
            </a:extLst>
          </p:cNvPr>
          <p:cNvSpPr txBox="1"/>
          <p:nvPr/>
        </p:nvSpPr>
        <p:spPr>
          <a:xfrm>
            <a:off x="7500354" y="3244354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PH" sz="2000" dirty="0" err="1">
                <a:solidFill>
                  <a:schemeClr val="accent1">
                    <a:lumMod val="75000"/>
                  </a:schemeClr>
                </a:solidFill>
              </a:rPr>
              <a:t>ulk</a:t>
            </a:r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 Delete action</a:t>
            </a:r>
          </a:p>
        </p:txBody>
      </p:sp>
    </p:spTree>
    <p:extLst>
      <p:ext uri="{BB962C8B-B14F-4D97-AF65-F5344CB8AC3E}">
        <p14:creationId xmlns:p14="http://schemas.microsoft.com/office/powerpoint/2010/main" val="510454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76E4864A-E76F-42B9-821A-0FD1DCDBC153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2FF7614-3749-4565-8FB9-E8B441624191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3E2B8A7-F059-461E-A4E2-9B511D1C8343}"/>
              </a:ext>
            </a:extLst>
          </p:cNvPr>
          <p:cNvGrpSpPr/>
          <p:nvPr/>
        </p:nvGrpSpPr>
        <p:grpSpPr>
          <a:xfrm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BFE7202-43A4-496D-9073-FA5E4A420F55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914D7E3-3586-45CE-87CA-AA11D8C7C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588F0E3-957D-4518-9B46-A5F8D958863B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90E4BCD-371D-422D-B55A-FC6951B595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B46CDC04-3F61-4827-8F64-C935B1EE1CF5}"/>
              </a:ext>
            </a:extLst>
          </p:cNvPr>
          <p:cNvSpPr txBox="1"/>
          <p:nvPr/>
        </p:nvSpPr>
        <p:spPr>
          <a:xfrm>
            <a:off x="300260" y="107701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Attendance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8D5DC57-1958-4B52-B4B2-08A3AEA292B2}"/>
              </a:ext>
            </a:extLst>
          </p:cNvPr>
          <p:cNvSpPr txBox="1"/>
          <p:nvPr/>
        </p:nvSpPr>
        <p:spPr>
          <a:xfrm>
            <a:off x="307812" y="156438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Create Exams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5B1A59B-46D2-4E76-BEBD-1BE2EEE24E85}"/>
              </a:ext>
            </a:extLst>
          </p:cNvPr>
          <p:cNvSpPr txBox="1"/>
          <p:nvPr/>
        </p:nvSpPr>
        <p:spPr>
          <a:xfrm>
            <a:off x="306308" y="203774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Test Results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63DC6A9-D552-4D8F-8D62-7F0C1E0912B9}"/>
              </a:ext>
            </a:extLst>
          </p:cNvPr>
          <p:cNvGrpSpPr/>
          <p:nvPr/>
        </p:nvGrpSpPr>
        <p:grpSpPr>
          <a:xfrm>
            <a:off x="2672989" y="1152226"/>
            <a:ext cx="242425" cy="280743"/>
            <a:chOff x="4268680" y="1970843"/>
            <a:chExt cx="915879" cy="1614256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EF3202F-B3C6-47A6-92F8-007F188201D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DAA2F0E-AC9E-428F-BA30-AC8DDED54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195B11A-3B51-44B5-91AE-D1D81B734175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EDC28D1-8CBB-4742-A87C-9C3496651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D03FC1A-92A6-447E-A3B2-EB3A3BD9759F}"/>
              </a:ext>
            </a:extLst>
          </p:cNvPr>
          <p:cNvGrpSpPr/>
          <p:nvPr/>
        </p:nvGrpSpPr>
        <p:grpSpPr>
          <a:xfrm>
            <a:off x="2675533" y="1624066"/>
            <a:ext cx="242425" cy="280743"/>
            <a:chOff x="4268680" y="1970843"/>
            <a:chExt cx="915879" cy="1614256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F14E50C-3343-47E0-832D-7A6A84DBF17E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8149690-B36A-4C92-BC46-78B7F01F3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CA24F2C-259F-4EDE-ABB5-494568876CE1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337E613-E474-42B9-90C5-A9369178C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1816481B-3664-4F43-B52B-EA6D55B7F6BB}"/>
              </a:ext>
            </a:extLst>
          </p:cNvPr>
          <p:cNvSpPr txBox="1"/>
          <p:nvPr/>
        </p:nvSpPr>
        <p:spPr>
          <a:xfrm>
            <a:off x="315364" y="2451902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Grades System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EC95C5F-0631-485D-ACB2-FA3529D8D37C}"/>
              </a:ext>
            </a:extLst>
          </p:cNvPr>
          <p:cNvGrpSpPr/>
          <p:nvPr/>
        </p:nvGrpSpPr>
        <p:grpSpPr>
          <a:xfrm>
            <a:off x="2666546" y="2097426"/>
            <a:ext cx="242425" cy="280743"/>
            <a:chOff x="4268680" y="1970843"/>
            <a:chExt cx="915879" cy="1614256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8A39B6C-1F92-4433-957D-B61A8EB158FC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84474A7-52E0-4FBB-9F9C-E0C76559B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18CDDE71-A922-4C53-8B05-38A5344740A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0852989-E62B-439E-9B44-FA7D3FEE0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C782525-8F32-4BDA-B30F-C7122863ECF0}"/>
              </a:ext>
            </a:extLst>
          </p:cNvPr>
          <p:cNvSpPr txBox="1"/>
          <p:nvPr/>
        </p:nvSpPr>
        <p:spPr>
          <a:xfrm>
            <a:off x="332467" y="2817484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Overall Grade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85A775-88A5-46A6-B7DF-6574CF59E696}"/>
              </a:ext>
            </a:extLst>
          </p:cNvPr>
          <p:cNvSpPr txBox="1"/>
          <p:nvPr/>
        </p:nvSpPr>
        <p:spPr>
          <a:xfrm>
            <a:off x="3374257" y="240069"/>
            <a:ext cx="362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Notification Board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426A321-BA05-4EB9-BC80-BA7D44E47841}"/>
              </a:ext>
            </a:extLst>
          </p:cNvPr>
          <p:cNvSpPr txBox="1"/>
          <p:nvPr/>
        </p:nvSpPr>
        <p:spPr>
          <a:xfrm>
            <a:off x="760723" y="3666897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Chat Box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9D01D41-F1AB-4C9E-8C92-674474141DD6}"/>
              </a:ext>
            </a:extLst>
          </p:cNvPr>
          <p:cNvSpPr txBox="1"/>
          <p:nvPr/>
        </p:nvSpPr>
        <p:spPr>
          <a:xfrm>
            <a:off x="332467" y="3244354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Messages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1F2B78A-C10C-49BC-873F-1DD85645CA49}"/>
              </a:ext>
            </a:extLst>
          </p:cNvPr>
          <p:cNvGrpSpPr/>
          <p:nvPr/>
        </p:nvGrpSpPr>
        <p:grpSpPr>
          <a:xfrm rot="5400000">
            <a:off x="2692705" y="3304037"/>
            <a:ext cx="242425" cy="280743"/>
            <a:chOff x="4268680" y="1970843"/>
            <a:chExt cx="915879" cy="1614256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C369F6D-7BD9-4811-A86A-6EDF5D6EE59D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8A64D22-14EB-411B-B816-435DCA1F7E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D70E0BC-DA41-4E42-B445-5E0C7E0A5DC9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ABC68B6-DC4C-436D-A8BB-EC24BFBC70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5CEFA893-9E15-4460-A666-8F0DECAAC6D0}"/>
              </a:ext>
            </a:extLst>
          </p:cNvPr>
          <p:cNvSpPr txBox="1"/>
          <p:nvPr/>
        </p:nvSpPr>
        <p:spPr>
          <a:xfrm>
            <a:off x="760723" y="4023825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Notification Board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43E09F7-4C30-4157-8D8A-1377C1C42753}"/>
              </a:ext>
            </a:extLst>
          </p:cNvPr>
          <p:cNvSpPr/>
          <p:nvPr/>
        </p:nvSpPr>
        <p:spPr>
          <a:xfrm>
            <a:off x="3521273" y="1624066"/>
            <a:ext cx="2860928" cy="380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600" dirty="0" err="1"/>
              <a:t>Recvd</a:t>
            </a:r>
            <a:r>
              <a:rPr lang="en-PH" sz="1600" dirty="0"/>
              <a:t> Items 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819854E-1BFB-4783-A1EB-CD2321B6F59A}"/>
              </a:ext>
            </a:extLst>
          </p:cNvPr>
          <p:cNvSpPr/>
          <p:nvPr/>
        </p:nvSpPr>
        <p:spPr>
          <a:xfrm>
            <a:off x="3237378" y="1706652"/>
            <a:ext cx="224140" cy="198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AF7DE0E-BC1C-4782-BE50-06AB0841BB48}"/>
              </a:ext>
            </a:extLst>
          </p:cNvPr>
          <p:cNvSpPr/>
          <p:nvPr/>
        </p:nvSpPr>
        <p:spPr>
          <a:xfrm>
            <a:off x="3484906" y="726151"/>
            <a:ext cx="1451078" cy="380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Compose</a:t>
            </a:r>
            <a:endParaRPr lang="en-PH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42EB32C-1485-4DF0-B43F-028972F048F5}"/>
              </a:ext>
            </a:extLst>
          </p:cNvPr>
          <p:cNvSpPr/>
          <p:nvPr/>
        </p:nvSpPr>
        <p:spPr>
          <a:xfrm>
            <a:off x="4935984" y="727351"/>
            <a:ext cx="1451078" cy="380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</a:t>
            </a:r>
            <a:r>
              <a:rPr lang="en-PH" dirty="0" err="1"/>
              <a:t>ent</a:t>
            </a:r>
            <a:r>
              <a:rPr lang="en-PH" dirty="0"/>
              <a:t> Items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455187-D3BB-4523-8A84-5217F224B224}"/>
              </a:ext>
            </a:extLst>
          </p:cNvPr>
          <p:cNvSpPr/>
          <p:nvPr/>
        </p:nvSpPr>
        <p:spPr>
          <a:xfrm>
            <a:off x="6382200" y="729998"/>
            <a:ext cx="1589937" cy="380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Receive</a:t>
            </a:r>
            <a:r>
              <a:rPr lang="en-PH" dirty="0"/>
              <a:t> Items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9DFA95-1E6D-48D9-BD05-485B01B874EA}"/>
              </a:ext>
            </a:extLst>
          </p:cNvPr>
          <p:cNvSpPr txBox="1"/>
          <p:nvPr/>
        </p:nvSpPr>
        <p:spPr>
          <a:xfrm>
            <a:off x="4792263" y="1706652"/>
            <a:ext cx="158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05/07/2020 3:45 PM</a:t>
            </a:r>
            <a:endParaRPr lang="en-PH" sz="1100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ABABF2D-7597-4FB9-94FE-F25573D0FB26}"/>
              </a:ext>
            </a:extLst>
          </p:cNvPr>
          <p:cNvSpPr/>
          <p:nvPr/>
        </p:nvSpPr>
        <p:spPr>
          <a:xfrm>
            <a:off x="3513939" y="2047668"/>
            <a:ext cx="286092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600" dirty="0" err="1"/>
              <a:t>Recvd</a:t>
            </a:r>
            <a:r>
              <a:rPr lang="en-PH" sz="1600" dirty="0"/>
              <a:t> Items 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079F7C8-9DFA-4F48-BAF7-784CD40712DA}"/>
              </a:ext>
            </a:extLst>
          </p:cNvPr>
          <p:cNvSpPr/>
          <p:nvPr/>
        </p:nvSpPr>
        <p:spPr>
          <a:xfrm>
            <a:off x="3506605" y="2471270"/>
            <a:ext cx="286092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600" dirty="0" err="1"/>
              <a:t>Recvd</a:t>
            </a:r>
            <a:r>
              <a:rPr lang="en-PH" sz="1600" dirty="0"/>
              <a:t> Items 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00BE0B0-2D4D-4737-B8E5-13E38BB4125B}"/>
              </a:ext>
            </a:extLst>
          </p:cNvPr>
          <p:cNvSpPr/>
          <p:nvPr/>
        </p:nvSpPr>
        <p:spPr>
          <a:xfrm>
            <a:off x="3499271" y="2894872"/>
            <a:ext cx="286092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600" dirty="0" err="1"/>
              <a:t>Recvd</a:t>
            </a:r>
            <a:r>
              <a:rPr lang="en-PH" sz="1600" dirty="0"/>
              <a:t> Items 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0521C03-FF9D-44E4-AE6C-5330CA8D56A8}"/>
              </a:ext>
            </a:extLst>
          </p:cNvPr>
          <p:cNvSpPr/>
          <p:nvPr/>
        </p:nvSpPr>
        <p:spPr>
          <a:xfrm>
            <a:off x="3491937" y="3318474"/>
            <a:ext cx="286092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600" dirty="0" err="1"/>
              <a:t>Recvd</a:t>
            </a:r>
            <a:r>
              <a:rPr lang="en-PH" sz="1600" dirty="0"/>
              <a:t> Items 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30DE62-3619-4CCC-BD02-5FA5B6913151}"/>
              </a:ext>
            </a:extLst>
          </p:cNvPr>
          <p:cNvSpPr txBox="1"/>
          <p:nvPr/>
        </p:nvSpPr>
        <p:spPr>
          <a:xfrm>
            <a:off x="4784930" y="2106993"/>
            <a:ext cx="158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05/07/2020 3:45 PM</a:t>
            </a:r>
            <a:endParaRPr lang="en-PH" sz="1100" i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FCD764-218C-4B43-9C18-DD6E14A5B560}"/>
              </a:ext>
            </a:extLst>
          </p:cNvPr>
          <p:cNvSpPr txBox="1"/>
          <p:nvPr/>
        </p:nvSpPr>
        <p:spPr>
          <a:xfrm>
            <a:off x="4792263" y="2554526"/>
            <a:ext cx="158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05/07/2020 3:45 PM</a:t>
            </a:r>
            <a:endParaRPr lang="en-PH" sz="1100" i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7741FC-BD04-4CB8-AE3D-530D9DF03F8A}"/>
              </a:ext>
            </a:extLst>
          </p:cNvPr>
          <p:cNvSpPr txBox="1"/>
          <p:nvPr/>
        </p:nvSpPr>
        <p:spPr>
          <a:xfrm>
            <a:off x="4770262" y="2989544"/>
            <a:ext cx="158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05/07/2020 3:45 PM</a:t>
            </a:r>
            <a:endParaRPr lang="en-PH" sz="1100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820113B-8E27-46D7-9AC3-1A68EDB8FA2F}"/>
              </a:ext>
            </a:extLst>
          </p:cNvPr>
          <p:cNvSpPr txBox="1"/>
          <p:nvPr/>
        </p:nvSpPr>
        <p:spPr>
          <a:xfrm>
            <a:off x="4762928" y="3359621"/>
            <a:ext cx="158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05/07/2020 3:45 PM</a:t>
            </a:r>
            <a:endParaRPr lang="en-PH" sz="1100" i="1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012152F-5FD5-4714-902F-0208820493F7}"/>
              </a:ext>
            </a:extLst>
          </p:cNvPr>
          <p:cNvSpPr/>
          <p:nvPr/>
        </p:nvSpPr>
        <p:spPr>
          <a:xfrm>
            <a:off x="3228840" y="2099954"/>
            <a:ext cx="224140" cy="198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5A6056-0FE1-443F-BC58-9EE3E8C17F7B}"/>
              </a:ext>
            </a:extLst>
          </p:cNvPr>
          <p:cNvSpPr/>
          <p:nvPr/>
        </p:nvSpPr>
        <p:spPr>
          <a:xfrm>
            <a:off x="3228840" y="2489684"/>
            <a:ext cx="224140" cy="198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862845-2272-4B26-8CDF-DC09A69F27E1}"/>
              </a:ext>
            </a:extLst>
          </p:cNvPr>
          <p:cNvSpPr/>
          <p:nvPr/>
        </p:nvSpPr>
        <p:spPr>
          <a:xfrm>
            <a:off x="3238847" y="2967616"/>
            <a:ext cx="224140" cy="198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7A740FB-1149-4C82-94DF-C9BB92542F96}"/>
              </a:ext>
            </a:extLst>
          </p:cNvPr>
          <p:cNvSpPr/>
          <p:nvPr/>
        </p:nvSpPr>
        <p:spPr>
          <a:xfrm>
            <a:off x="3240624" y="3399892"/>
            <a:ext cx="224140" cy="198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5627C56-EC1F-44B7-9499-EF1651C25E31}"/>
              </a:ext>
            </a:extLst>
          </p:cNvPr>
          <p:cNvCxnSpPr>
            <a:cxnSpLocks/>
          </p:cNvCxnSpPr>
          <p:nvPr/>
        </p:nvCxnSpPr>
        <p:spPr>
          <a:xfrm>
            <a:off x="6517690" y="1486987"/>
            <a:ext cx="0" cy="5314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73A68A2-DE9A-4A4E-BE71-EC6252A9ED14}"/>
              </a:ext>
            </a:extLst>
          </p:cNvPr>
          <p:cNvSpPr/>
          <p:nvPr/>
        </p:nvSpPr>
        <p:spPr>
          <a:xfrm>
            <a:off x="6638699" y="1624065"/>
            <a:ext cx="5124214" cy="43062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PH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6FDFD4-9179-4031-B03A-76351EA4B529}"/>
              </a:ext>
            </a:extLst>
          </p:cNvPr>
          <p:cNvSpPr txBox="1"/>
          <p:nvPr/>
        </p:nvSpPr>
        <p:spPr>
          <a:xfrm>
            <a:off x="10293984" y="1511159"/>
            <a:ext cx="1589937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i="1" dirty="0"/>
              <a:t>05/07/2020 3:45 PM</a:t>
            </a:r>
            <a:endParaRPr lang="en-PH" sz="11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2F6948-55A1-470C-BA9F-683DE8C59E21}"/>
              </a:ext>
            </a:extLst>
          </p:cNvPr>
          <p:cNvSpPr/>
          <p:nvPr/>
        </p:nvSpPr>
        <p:spPr>
          <a:xfrm>
            <a:off x="6586656" y="1292455"/>
            <a:ext cx="1487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 err="1"/>
              <a:t>Recvd</a:t>
            </a:r>
            <a:r>
              <a:rPr lang="en-PH" dirty="0"/>
              <a:t> Items 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A580BED-7848-4690-B837-14FCDC659C72}"/>
              </a:ext>
            </a:extLst>
          </p:cNvPr>
          <p:cNvSpPr/>
          <p:nvPr/>
        </p:nvSpPr>
        <p:spPr>
          <a:xfrm>
            <a:off x="8520765" y="3565621"/>
            <a:ext cx="1531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/>
              <a:t>Contents Here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6AB0D0A-B641-4CFF-A831-FE1F26B84ADC}"/>
              </a:ext>
            </a:extLst>
          </p:cNvPr>
          <p:cNvSpPr txBox="1"/>
          <p:nvPr/>
        </p:nvSpPr>
        <p:spPr>
          <a:xfrm>
            <a:off x="5925684" y="1463599"/>
            <a:ext cx="592006" cy="2616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Delete</a:t>
            </a:r>
            <a:endParaRPr lang="en-PH" sz="1100" i="1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1AA5EB6-6028-4C08-94B7-B5667C70DAF3}"/>
              </a:ext>
            </a:extLst>
          </p:cNvPr>
          <p:cNvSpPr txBox="1"/>
          <p:nvPr/>
        </p:nvSpPr>
        <p:spPr>
          <a:xfrm>
            <a:off x="5934819" y="1946526"/>
            <a:ext cx="592006" cy="2616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Delete</a:t>
            </a:r>
            <a:endParaRPr lang="en-PH" sz="1100" i="1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00D2EDF-1F1D-4E85-B31E-22FA3B2EDB32}"/>
              </a:ext>
            </a:extLst>
          </p:cNvPr>
          <p:cNvSpPr txBox="1"/>
          <p:nvPr/>
        </p:nvSpPr>
        <p:spPr>
          <a:xfrm>
            <a:off x="5943954" y="2429453"/>
            <a:ext cx="592006" cy="2616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Delete</a:t>
            </a:r>
            <a:endParaRPr lang="en-PH" sz="1100" i="1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AC1B1B3-C2FA-416A-B0B3-9E43411A139C}"/>
              </a:ext>
            </a:extLst>
          </p:cNvPr>
          <p:cNvSpPr txBox="1"/>
          <p:nvPr/>
        </p:nvSpPr>
        <p:spPr>
          <a:xfrm>
            <a:off x="5962224" y="2814528"/>
            <a:ext cx="592006" cy="2616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Delete</a:t>
            </a:r>
            <a:endParaRPr lang="en-PH" sz="1100" i="1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3ADB0DE-DF62-45F3-AD62-D90C027CE0E7}"/>
              </a:ext>
            </a:extLst>
          </p:cNvPr>
          <p:cNvSpPr txBox="1"/>
          <p:nvPr/>
        </p:nvSpPr>
        <p:spPr>
          <a:xfrm>
            <a:off x="5962224" y="3244354"/>
            <a:ext cx="592006" cy="2616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Delete</a:t>
            </a:r>
            <a:endParaRPr lang="en-PH" sz="1100" i="1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3475AB6-EAE2-4622-B5F9-00A51C7AA4B2}"/>
              </a:ext>
            </a:extLst>
          </p:cNvPr>
          <p:cNvSpPr txBox="1"/>
          <p:nvPr/>
        </p:nvSpPr>
        <p:spPr>
          <a:xfrm>
            <a:off x="3131383" y="3813832"/>
            <a:ext cx="592006" cy="2616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Delete</a:t>
            </a:r>
            <a:endParaRPr lang="en-PH" sz="1100" i="1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5CDCB84-C3C0-4859-B4EA-C345868241D9}"/>
              </a:ext>
            </a:extLst>
          </p:cNvPr>
          <p:cNvSpPr txBox="1"/>
          <p:nvPr/>
        </p:nvSpPr>
        <p:spPr>
          <a:xfrm>
            <a:off x="11291915" y="5783819"/>
            <a:ext cx="592006" cy="2616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Delete</a:t>
            </a:r>
            <a:endParaRPr lang="en-PH" sz="1100" i="1" dirty="0">
              <a:solidFill>
                <a:schemeClr val="bg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12FDB14-9F1B-4325-A9FF-3B4FCB26C605}"/>
              </a:ext>
            </a:extLst>
          </p:cNvPr>
          <p:cNvSpPr txBox="1"/>
          <p:nvPr/>
        </p:nvSpPr>
        <p:spPr>
          <a:xfrm>
            <a:off x="10570592" y="5783819"/>
            <a:ext cx="592006" cy="261610"/>
          </a:xfrm>
          <a:prstGeom prst="rect">
            <a:avLst/>
          </a:prstGeom>
          <a:solidFill>
            <a:schemeClr val="accent1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/>
                </a:solidFill>
              </a:rPr>
              <a:t>Reply</a:t>
            </a:r>
            <a:endParaRPr lang="en-PH" sz="1100" i="1" dirty="0">
              <a:solidFill>
                <a:schemeClr val="bg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DC4F262-82F4-4B82-A130-3442A9B3C577}"/>
              </a:ext>
            </a:extLst>
          </p:cNvPr>
          <p:cNvCxnSpPr>
            <a:cxnSpLocks/>
          </p:cNvCxnSpPr>
          <p:nvPr/>
        </p:nvCxnSpPr>
        <p:spPr>
          <a:xfrm flipH="1" flipV="1">
            <a:off x="3426923" y="4088518"/>
            <a:ext cx="995429" cy="1199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EE63698-4957-4561-8C1E-BEE6F09734AA}"/>
              </a:ext>
            </a:extLst>
          </p:cNvPr>
          <p:cNvCxnSpPr>
            <a:cxnSpLocks/>
          </p:cNvCxnSpPr>
          <p:nvPr/>
        </p:nvCxnSpPr>
        <p:spPr>
          <a:xfrm flipV="1">
            <a:off x="5496861" y="3598050"/>
            <a:ext cx="724826" cy="16901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D3A121C-D456-47A9-8958-D6530111FE30}"/>
              </a:ext>
            </a:extLst>
          </p:cNvPr>
          <p:cNvSpPr/>
          <p:nvPr/>
        </p:nvSpPr>
        <p:spPr>
          <a:xfrm>
            <a:off x="4267325" y="5341964"/>
            <a:ext cx="1456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/>
              <a:t>Delete Action</a:t>
            </a:r>
          </a:p>
        </p:txBody>
      </p:sp>
    </p:spTree>
    <p:extLst>
      <p:ext uri="{BB962C8B-B14F-4D97-AF65-F5344CB8AC3E}">
        <p14:creationId xmlns:p14="http://schemas.microsoft.com/office/powerpoint/2010/main" val="315822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76E4864A-E76F-42B9-821A-0FD1DCDBC153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2FF7614-3749-4565-8FB9-E8B441624191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3E2B8A7-F059-461E-A4E2-9B511D1C8343}"/>
              </a:ext>
            </a:extLst>
          </p:cNvPr>
          <p:cNvGrpSpPr/>
          <p:nvPr/>
        </p:nvGrpSpPr>
        <p:grpSpPr>
          <a:xfrm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BFE7202-43A4-496D-9073-FA5E4A420F55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914D7E3-3586-45CE-87CA-AA11D8C7C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588F0E3-957D-4518-9B46-A5F8D958863B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90E4BCD-371D-422D-B55A-FC6951B595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B46CDC04-3F61-4827-8F64-C935B1EE1CF5}"/>
              </a:ext>
            </a:extLst>
          </p:cNvPr>
          <p:cNvSpPr txBox="1"/>
          <p:nvPr/>
        </p:nvSpPr>
        <p:spPr>
          <a:xfrm>
            <a:off x="300260" y="107701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Attendance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8D5DC57-1958-4B52-B4B2-08A3AEA292B2}"/>
              </a:ext>
            </a:extLst>
          </p:cNvPr>
          <p:cNvSpPr txBox="1"/>
          <p:nvPr/>
        </p:nvSpPr>
        <p:spPr>
          <a:xfrm>
            <a:off x="307812" y="156438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Create Exams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5B1A59B-46D2-4E76-BEBD-1BE2EEE24E85}"/>
              </a:ext>
            </a:extLst>
          </p:cNvPr>
          <p:cNvSpPr txBox="1"/>
          <p:nvPr/>
        </p:nvSpPr>
        <p:spPr>
          <a:xfrm>
            <a:off x="306308" y="203774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Test Results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63DC6A9-D552-4D8F-8D62-7F0C1E0912B9}"/>
              </a:ext>
            </a:extLst>
          </p:cNvPr>
          <p:cNvGrpSpPr/>
          <p:nvPr/>
        </p:nvGrpSpPr>
        <p:grpSpPr>
          <a:xfrm>
            <a:off x="2672989" y="1152226"/>
            <a:ext cx="242425" cy="280743"/>
            <a:chOff x="4268680" y="1970843"/>
            <a:chExt cx="915879" cy="1614256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EF3202F-B3C6-47A6-92F8-007F188201D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DAA2F0E-AC9E-428F-BA30-AC8DDED54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195B11A-3B51-44B5-91AE-D1D81B734175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EDC28D1-8CBB-4742-A87C-9C3496651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D03FC1A-92A6-447E-A3B2-EB3A3BD9759F}"/>
              </a:ext>
            </a:extLst>
          </p:cNvPr>
          <p:cNvGrpSpPr/>
          <p:nvPr/>
        </p:nvGrpSpPr>
        <p:grpSpPr>
          <a:xfrm>
            <a:off x="2675533" y="1624066"/>
            <a:ext cx="242425" cy="280743"/>
            <a:chOff x="4268680" y="1970843"/>
            <a:chExt cx="915879" cy="1614256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F14E50C-3343-47E0-832D-7A6A84DBF17E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8149690-B36A-4C92-BC46-78B7F01F3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CA24F2C-259F-4EDE-ABB5-494568876CE1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337E613-E474-42B9-90C5-A9369178C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1816481B-3664-4F43-B52B-EA6D55B7F6BB}"/>
              </a:ext>
            </a:extLst>
          </p:cNvPr>
          <p:cNvSpPr txBox="1"/>
          <p:nvPr/>
        </p:nvSpPr>
        <p:spPr>
          <a:xfrm>
            <a:off x="315364" y="2451902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Grades System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EC95C5F-0631-485D-ACB2-FA3529D8D37C}"/>
              </a:ext>
            </a:extLst>
          </p:cNvPr>
          <p:cNvGrpSpPr/>
          <p:nvPr/>
        </p:nvGrpSpPr>
        <p:grpSpPr>
          <a:xfrm>
            <a:off x="2666546" y="2097426"/>
            <a:ext cx="242425" cy="280743"/>
            <a:chOff x="4268680" y="1970843"/>
            <a:chExt cx="915879" cy="1614256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8A39B6C-1F92-4433-957D-B61A8EB158FC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84474A7-52E0-4FBB-9F9C-E0C76559B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18CDDE71-A922-4C53-8B05-38A5344740A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0852989-E62B-439E-9B44-FA7D3FEE0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C782525-8F32-4BDA-B30F-C7122863ECF0}"/>
              </a:ext>
            </a:extLst>
          </p:cNvPr>
          <p:cNvSpPr txBox="1"/>
          <p:nvPr/>
        </p:nvSpPr>
        <p:spPr>
          <a:xfrm>
            <a:off x="332467" y="2817484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Overall Grade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85A775-88A5-46A6-B7DF-6574CF59E696}"/>
              </a:ext>
            </a:extLst>
          </p:cNvPr>
          <p:cNvSpPr txBox="1"/>
          <p:nvPr/>
        </p:nvSpPr>
        <p:spPr>
          <a:xfrm>
            <a:off x="3374257" y="240069"/>
            <a:ext cx="362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Notification Board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426A321-BA05-4EB9-BC80-BA7D44E47841}"/>
              </a:ext>
            </a:extLst>
          </p:cNvPr>
          <p:cNvSpPr txBox="1"/>
          <p:nvPr/>
        </p:nvSpPr>
        <p:spPr>
          <a:xfrm>
            <a:off x="760723" y="3666897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Chat Box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9D01D41-F1AB-4C9E-8C92-674474141DD6}"/>
              </a:ext>
            </a:extLst>
          </p:cNvPr>
          <p:cNvSpPr txBox="1"/>
          <p:nvPr/>
        </p:nvSpPr>
        <p:spPr>
          <a:xfrm>
            <a:off x="332467" y="3244354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Messages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1F2B78A-C10C-49BC-873F-1DD85645CA49}"/>
              </a:ext>
            </a:extLst>
          </p:cNvPr>
          <p:cNvGrpSpPr/>
          <p:nvPr/>
        </p:nvGrpSpPr>
        <p:grpSpPr>
          <a:xfrm rot="5400000">
            <a:off x="2692705" y="3304037"/>
            <a:ext cx="242425" cy="280743"/>
            <a:chOff x="4268680" y="1970843"/>
            <a:chExt cx="915879" cy="1614256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C369F6D-7BD9-4811-A86A-6EDF5D6EE59D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8A64D22-14EB-411B-B816-435DCA1F7E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D70E0BC-DA41-4E42-B445-5E0C7E0A5DC9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ABC68B6-DC4C-436D-A8BB-EC24BFBC70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5CEFA893-9E15-4460-A666-8F0DECAAC6D0}"/>
              </a:ext>
            </a:extLst>
          </p:cNvPr>
          <p:cNvSpPr txBox="1"/>
          <p:nvPr/>
        </p:nvSpPr>
        <p:spPr>
          <a:xfrm>
            <a:off x="760723" y="4023825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Notification Board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43E09F7-4C30-4157-8D8A-1377C1C42753}"/>
              </a:ext>
            </a:extLst>
          </p:cNvPr>
          <p:cNvSpPr/>
          <p:nvPr/>
        </p:nvSpPr>
        <p:spPr>
          <a:xfrm>
            <a:off x="3521273" y="1624066"/>
            <a:ext cx="2860928" cy="380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600" dirty="0" err="1"/>
              <a:t>Recvd</a:t>
            </a:r>
            <a:r>
              <a:rPr lang="en-PH" sz="1600" dirty="0"/>
              <a:t> Items 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819854E-1BFB-4783-A1EB-CD2321B6F59A}"/>
              </a:ext>
            </a:extLst>
          </p:cNvPr>
          <p:cNvSpPr/>
          <p:nvPr/>
        </p:nvSpPr>
        <p:spPr>
          <a:xfrm>
            <a:off x="3237378" y="1706652"/>
            <a:ext cx="224140" cy="198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AF7DE0E-BC1C-4782-BE50-06AB0841BB48}"/>
              </a:ext>
            </a:extLst>
          </p:cNvPr>
          <p:cNvSpPr/>
          <p:nvPr/>
        </p:nvSpPr>
        <p:spPr>
          <a:xfrm>
            <a:off x="3484906" y="726151"/>
            <a:ext cx="1451078" cy="380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Compose</a:t>
            </a:r>
            <a:endParaRPr lang="en-PH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42EB32C-1485-4DF0-B43F-028972F048F5}"/>
              </a:ext>
            </a:extLst>
          </p:cNvPr>
          <p:cNvSpPr/>
          <p:nvPr/>
        </p:nvSpPr>
        <p:spPr>
          <a:xfrm>
            <a:off x="4935984" y="727351"/>
            <a:ext cx="1451078" cy="380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</a:t>
            </a:r>
            <a:r>
              <a:rPr lang="en-PH" dirty="0" err="1"/>
              <a:t>ent</a:t>
            </a:r>
            <a:r>
              <a:rPr lang="en-PH" dirty="0"/>
              <a:t> Items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455187-D3BB-4523-8A84-5217F224B224}"/>
              </a:ext>
            </a:extLst>
          </p:cNvPr>
          <p:cNvSpPr/>
          <p:nvPr/>
        </p:nvSpPr>
        <p:spPr>
          <a:xfrm>
            <a:off x="6382200" y="729998"/>
            <a:ext cx="1589937" cy="380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Receive</a:t>
            </a:r>
            <a:r>
              <a:rPr lang="en-PH" dirty="0"/>
              <a:t> Items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9DFA95-1E6D-48D9-BD05-485B01B874EA}"/>
              </a:ext>
            </a:extLst>
          </p:cNvPr>
          <p:cNvSpPr txBox="1"/>
          <p:nvPr/>
        </p:nvSpPr>
        <p:spPr>
          <a:xfrm>
            <a:off x="4792263" y="1706652"/>
            <a:ext cx="158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05/07/2020 3:45 PM</a:t>
            </a:r>
            <a:endParaRPr lang="en-PH" sz="1100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ABABF2D-7597-4FB9-94FE-F25573D0FB26}"/>
              </a:ext>
            </a:extLst>
          </p:cNvPr>
          <p:cNvSpPr/>
          <p:nvPr/>
        </p:nvSpPr>
        <p:spPr>
          <a:xfrm>
            <a:off x="3513939" y="2047668"/>
            <a:ext cx="286092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600" dirty="0" err="1"/>
              <a:t>Recvd</a:t>
            </a:r>
            <a:r>
              <a:rPr lang="en-PH" sz="1600" dirty="0"/>
              <a:t> Items 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079F7C8-9DFA-4F48-BAF7-784CD40712DA}"/>
              </a:ext>
            </a:extLst>
          </p:cNvPr>
          <p:cNvSpPr/>
          <p:nvPr/>
        </p:nvSpPr>
        <p:spPr>
          <a:xfrm>
            <a:off x="3506605" y="2471270"/>
            <a:ext cx="286092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600" dirty="0" err="1"/>
              <a:t>Recvd</a:t>
            </a:r>
            <a:r>
              <a:rPr lang="en-PH" sz="1600" dirty="0"/>
              <a:t> Items 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00BE0B0-2D4D-4737-B8E5-13E38BB4125B}"/>
              </a:ext>
            </a:extLst>
          </p:cNvPr>
          <p:cNvSpPr/>
          <p:nvPr/>
        </p:nvSpPr>
        <p:spPr>
          <a:xfrm>
            <a:off x="3499271" y="2894872"/>
            <a:ext cx="286092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600" dirty="0" err="1"/>
              <a:t>Recvd</a:t>
            </a:r>
            <a:r>
              <a:rPr lang="en-PH" sz="1600" dirty="0"/>
              <a:t> Items 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0521C03-FF9D-44E4-AE6C-5330CA8D56A8}"/>
              </a:ext>
            </a:extLst>
          </p:cNvPr>
          <p:cNvSpPr/>
          <p:nvPr/>
        </p:nvSpPr>
        <p:spPr>
          <a:xfrm>
            <a:off x="3491937" y="3318474"/>
            <a:ext cx="286092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600" dirty="0" err="1"/>
              <a:t>Recvd</a:t>
            </a:r>
            <a:r>
              <a:rPr lang="en-PH" sz="1600" dirty="0"/>
              <a:t> Items 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30DE62-3619-4CCC-BD02-5FA5B6913151}"/>
              </a:ext>
            </a:extLst>
          </p:cNvPr>
          <p:cNvSpPr txBox="1"/>
          <p:nvPr/>
        </p:nvSpPr>
        <p:spPr>
          <a:xfrm>
            <a:off x="4784930" y="2106993"/>
            <a:ext cx="158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05/07/2020 3:45 PM</a:t>
            </a:r>
            <a:endParaRPr lang="en-PH" sz="1100" i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FCD764-218C-4B43-9C18-DD6E14A5B560}"/>
              </a:ext>
            </a:extLst>
          </p:cNvPr>
          <p:cNvSpPr txBox="1"/>
          <p:nvPr/>
        </p:nvSpPr>
        <p:spPr>
          <a:xfrm>
            <a:off x="4792263" y="2554526"/>
            <a:ext cx="158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05/07/2020 3:45 PM</a:t>
            </a:r>
            <a:endParaRPr lang="en-PH" sz="1100" i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7741FC-BD04-4CB8-AE3D-530D9DF03F8A}"/>
              </a:ext>
            </a:extLst>
          </p:cNvPr>
          <p:cNvSpPr txBox="1"/>
          <p:nvPr/>
        </p:nvSpPr>
        <p:spPr>
          <a:xfrm>
            <a:off x="4770262" y="2989544"/>
            <a:ext cx="158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05/07/2020 3:45 PM</a:t>
            </a:r>
            <a:endParaRPr lang="en-PH" sz="1100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820113B-8E27-46D7-9AC3-1A68EDB8FA2F}"/>
              </a:ext>
            </a:extLst>
          </p:cNvPr>
          <p:cNvSpPr txBox="1"/>
          <p:nvPr/>
        </p:nvSpPr>
        <p:spPr>
          <a:xfrm>
            <a:off x="4762928" y="3359621"/>
            <a:ext cx="158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05/07/2020 3:45 PM</a:t>
            </a:r>
            <a:endParaRPr lang="en-PH" sz="1100" i="1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012152F-5FD5-4714-902F-0208820493F7}"/>
              </a:ext>
            </a:extLst>
          </p:cNvPr>
          <p:cNvSpPr/>
          <p:nvPr/>
        </p:nvSpPr>
        <p:spPr>
          <a:xfrm>
            <a:off x="3228840" y="2099954"/>
            <a:ext cx="224140" cy="198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5A6056-0FE1-443F-BC58-9EE3E8C17F7B}"/>
              </a:ext>
            </a:extLst>
          </p:cNvPr>
          <p:cNvSpPr/>
          <p:nvPr/>
        </p:nvSpPr>
        <p:spPr>
          <a:xfrm>
            <a:off x="3228840" y="2489684"/>
            <a:ext cx="224140" cy="198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862845-2272-4B26-8CDF-DC09A69F27E1}"/>
              </a:ext>
            </a:extLst>
          </p:cNvPr>
          <p:cNvSpPr/>
          <p:nvPr/>
        </p:nvSpPr>
        <p:spPr>
          <a:xfrm>
            <a:off x="3238847" y="2967616"/>
            <a:ext cx="224140" cy="198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7A740FB-1149-4C82-94DF-C9BB92542F96}"/>
              </a:ext>
            </a:extLst>
          </p:cNvPr>
          <p:cNvSpPr/>
          <p:nvPr/>
        </p:nvSpPr>
        <p:spPr>
          <a:xfrm>
            <a:off x="3240624" y="3399892"/>
            <a:ext cx="224140" cy="198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5627C56-EC1F-44B7-9499-EF1651C25E31}"/>
              </a:ext>
            </a:extLst>
          </p:cNvPr>
          <p:cNvCxnSpPr>
            <a:cxnSpLocks/>
          </p:cNvCxnSpPr>
          <p:nvPr/>
        </p:nvCxnSpPr>
        <p:spPr>
          <a:xfrm>
            <a:off x="6517690" y="1486987"/>
            <a:ext cx="0" cy="5314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73A68A2-DE9A-4A4E-BE71-EC6252A9ED14}"/>
              </a:ext>
            </a:extLst>
          </p:cNvPr>
          <p:cNvSpPr/>
          <p:nvPr/>
        </p:nvSpPr>
        <p:spPr>
          <a:xfrm>
            <a:off x="6638699" y="1624065"/>
            <a:ext cx="5124214" cy="43062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PH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6FDFD4-9179-4031-B03A-76351EA4B529}"/>
              </a:ext>
            </a:extLst>
          </p:cNvPr>
          <p:cNvSpPr txBox="1"/>
          <p:nvPr/>
        </p:nvSpPr>
        <p:spPr>
          <a:xfrm>
            <a:off x="10293984" y="1511159"/>
            <a:ext cx="1589937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i="1" dirty="0"/>
              <a:t>05/07/2020 3:45 PM</a:t>
            </a:r>
            <a:endParaRPr lang="en-PH" sz="11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2F6948-55A1-470C-BA9F-683DE8C59E21}"/>
              </a:ext>
            </a:extLst>
          </p:cNvPr>
          <p:cNvSpPr/>
          <p:nvPr/>
        </p:nvSpPr>
        <p:spPr>
          <a:xfrm>
            <a:off x="6586656" y="1292455"/>
            <a:ext cx="1487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 err="1"/>
              <a:t>Recvd</a:t>
            </a:r>
            <a:r>
              <a:rPr lang="en-PH" dirty="0"/>
              <a:t> Items 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A580BED-7848-4690-B837-14FCDC659C72}"/>
              </a:ext>
            </a:extLst>
          </p:cNvPr>
          <p:cNvSpPr/>
          <p:nvPr/>
        </p:nvSpPr>
        <p:spPr>
          <a:xfrm>
            <a:off x="8520765" y="3565621"/>
            <a:ext cx="1531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/>
              <a:t>Contents Here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6AB0D0A-B641-4CFF-A831-FE1F26B84ADC}"/>
              </a:ext>
            </a:extLst>
          </p:cNvPr>
          <p:cNvSpPr txBox="1"/>
          <p:nvPr/>
        </p:nvSpPr>
        <p:spPr>
          <a:xfrm>
            <a:off x="5925684" y="1463599"/>
            <a:ext cx="592006" cy="2616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Delete</a:t>
            </a:r>
            <a:endParaRPr lang="en-PH" sz="1100" i="1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1AA5EB6-6028-4C08-94B7-B5667C70DAF3}"/>
              </a:ext>
            </a:extLst>
          </p:cNvPr>
          <p:cNvSpPr txBox="1"/>
          <p:nvPr/>
        </p:nvSpPr>
        <p:spPr>
          <a:xfrm>
            <a:off x="5934819" y="1946526"/>
            <a:ext cx="592006" cy="2616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Delete</a:t>
            </a:r>
            <a:endParaRPr lang="en-PH" sz="1100" i="1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00D2EDF-1F1D-4E85-B31E-22FA3B2EDB32}"/>
              </a:ext>
            </a:extLst>
          </p:cNvPr>
          <p:cNvSpPr txBox="1"/>
          <p:nvPr/>
        </p:nvSpPr>
        <p:spPr>
          <a:xfrm>
            <a:off x="5943954" y="2429453"/>
            <a:ext cx="592006" cy="2616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Delete</a:t>
            </a:r>
            <a:endParaRPr lang="en-PH" sz="1100" i="1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AC1B1B3-C2FA-416A-B0B3-9E43411A139C}"/>
              </a:ext>
            </a:extLst>
          </p:cNvPr>
          <p:cNvSpPr txBox="1"/>
          <p:nvPr/>
        </p:nvSpPr>
        <p:spPr>
          <a:xfrm>
            <a:off x="5962224" y="2814528"/>
            <a:ext cx="592006" cy="2616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Delete</a:t>
            </a:r>
            <a:endParaRPr lang="en-PH" sz="1100" i="1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3ADB0DE-DF62-45F3-AD62-D90C027CE0E7}"/>
              </a:ext>
            </a:extLst>
          </p:cNvPr>
          <p:cNvSpPr txBox="1"/>
          <p:nvPr/>
        </p:nvSpPr>
        <p:spPr>
          <a:xfrm>
            <a:off x="5962224" y="3244354"/>
            <a:ext cx="592006" cy="2616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Delete</a:t>
            </a:r>
            <a:endParaRPr lang="en-PH" sz="1100" i="1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3475AB6-EAE2-4622-B5F9-00A51C7AA4B2}"/>
              </a:ext>
            </a:extLst>
          </p:cNvPr>
          <p:cNvSpPr txBox="1"/>
          <p:nvPr/>
        </p:nvSpPr>
        <p:spPr>
          <a:xfrm>
            <a:off x="3131383" y="3813832"/>
            <a:ext cx="592006" cy="2616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Delete</a:t>
            </a:r>
            <a:endParaRPr lang="en-PH" sz="1100" i="1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5CDCB84-C3C0-4859-B4EA-C345868241D9}"/>
              </a:ext>
            </a:extLst>
          </p:cNvPr>
          <p:cNvSpPr txBox="1"/>
          <p:nvPr/>
        </p:nvSpPr>
        <p:spPr>
          <a:xfrm>
            <a:off x="11291915" y="5783819"/>
            <a:ext cx="592006" cy="2616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Delete</a:t>
            </a:r>
            <a:endParaRPr lang="en-PH" sz="1100" i="1" dirty="0">
              <a:solidFill>
                <a:schemeClr val="bg1"/>
              </a:soli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96E5652-C8E6-42E1-A5F3-14BCB62B33B2}"/>
              </a:ext>
            </a:extLst>
          </p:cNvPr>
          <p:cNvGrpSpPr/>
          <p:nvPr/>
        </p:nvGrpSpPr>
        <p:grpSpPr>
          <a:xfrm>
            <a:off x="3107533" y="3416797"/>
            <a:ext cx="6264848" cy="2514247"/>
            <a:chOff x="3448694" y="1294270"/>
            <a:chExt cx="6264848" cy="2514247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83D5CA2-9C6F-43D8-8FF4-591BD5E73DB5}"/>
                </a:ext>
              </a:extLst>
            </p:cNvPr>
            <p:cNvSpPr/>
            <p:nvPr/>
          </p:nvSpPr>
          <p:spPr>
            <a:xfrm>
              <a:off x="3448694" y="1294270"/>
              <a:ext cx="6264848" cy="2514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0710594-9987-4391-84CE-F937F874DED3}"/>
                </a:ext>
              </a:extLst>
            </p:cNvPr>
            <p:cNvSpPr/>
            <p:nvPr/>
          </p:nvSpPr>
          <p:spPr>
            <a:xfrm>
              <a:off x="3592071" y="2176965"/>
              <a:ext cx="5955576" cy="150305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Text Editor</a:t>
              </a:r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74839177-39F0-4354-97C8-BF66804C9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106" y="1426051"/>
              <a:ext cx="5977617" cy="740099"/>
            </a:xfrm>
            <a:prstGeom prst="rect">
              <a:avLst/>
            </a:prstGeom>
          </p:spPr>
        </p:pic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112FDB14-9F1B-4325-A9FF-3B4FCB26C605}"/>
              </a:ext>
            </a:extLst>
          </p:cNvPr>
          <p:cNvSpPr txBox="1"/>
          <p:nvPr/>
        </p:nvSpPr>
        <p:spPr>
          <a:xfrm>
            <a:off x="10570592" y="5783819"/>
            <a:ext cx="592006" cy="261610"/>
          </a:xfrm>
          <a:prstGeom prst="rect">
            <a:avLst/>
          </a:prstGeom>
          <a:solidFill>
            <a:schemeClr val="accent1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/>
                </a:solidFill>
              </a:rPr>
              <a:t>Reply</a:t>
            </a:r>
            <a:endParaRPr lang="en-PH" sz="1100" i="1" dirty="0">
              <a:solidFill>
                <a:schemeClr val="bg1"/>
              </a:solidFill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3BD7CC7-8B1D-4373-8254-231F620DC6B7}"/>
              </a:ext>
            </a:extLst>
          </p:cNvPr>
          <p:cNvCxnSpPr>
            <a:cxnSpLocks/>
          </p:cNvCxnSpPr>
          <p:nvPr/>
        </p:nvCxnSpPr>
        <p:spPr>
          <a:xfrm flipH="1" flipV="1">
            <a:off x="8349122" y="5548756"/>
            <a:ext cx="2348470" cy="3815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A68668B-4589-4705-971B-D244110C38C7}"/>
              </a:ext>
            </a:extLst>
          </p:cNvPr>
          <p:cNvSpPr/>
          <p:nvPr/>
        </p:nvSpPr>
        <p:spPr>
          <a:xfrm>
            <a:off x="7727740" y="5916173"/>
            <a:ext cx="1652432" cy="3802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Send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76276CB-9724-48D6-A6CC-FA8EF656EE55}"/>
              </a:ext>
            </a:extLst>
          </p:cNvPr>
          <p:cNvCxnSpPr>
            <a:cxnSpLocks/>
          </p:cNvCxnSpPr>
          <p:nvPr/>
        </p:nvCxnSpPr>
        <p:spPr>
          <a:xfrm flipV="1">
            <a:off x="5815997" y="6230233"/>
            <a:ext cx="2171577" cy="139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2469ADE-24E3-4960-817B-681EAF18CC39}"/>
              </a:ext>
            </a:extLst>
          </p:cNvPr>
          <p:cNvSpPr/>
          <p:nvPr/>
        </p:nvSpPr>
        <p:spPr>
          <a:xfrm>
            <a:off x="3416105" y="6158809"/>
            <a:ext cx="2516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/>
              <a:t>Send to the same sender</a:t>
            </a:r>
          </a:p>
        </p:txBody>
      </p:sp>
    </p:spTree>
    <p:extLst>
      <p:ext uri="{BB962C8B-B14F-4D97-AF65-F5344CB8AC3E}">
        <p14:creationId xmlns:p14="http://schemas.microsoft.com/office/powerpoint/2010/main" val="665213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560</Words>
  <Application>Microsoft Office PowerPoint</Application>
  <PresentationFormat>Widescreen</PresentationFormat>
  <Paragraphs>286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Roniel</dc:creator>
  <cp:lastModifiedBy>Roniel</cp:lastModifiedBy>
  <cp:revision>157</cp:revision>
  <dcterms:created xsi:type="dcterms:W3CDTF">2020-07-01T10:12:14Z</dcterms:created>
  <dcterms:modified xsi:type="dcterms:W3CDTF">2020-07-05T08:48:58Z</dcterms:modified>
</cp:coreProperties>
</file>