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95A4-89B2-4ACE-9E5C-524EA6BD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4C0E7-D1FC-4921-97F2-E613A076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6382-F7B4-4888-B5B3-80083470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C47C-8282-4E32-BE7C-A82A868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EE3E-33CA-41CA-AE19-E5301B52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9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9070-6EC6-4EEB-9426-A1278ACE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ECC-110A-4A2B-95AA-6C07C236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49F9-A9E8-4506-9B49-CBF0834E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81FC-45F2-4F06-B1ED-D325AC49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19E73-7577-4B15-91CA-1EFFBE56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19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6198C-07F8-45B7-B76A-00071EEF8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2B77-E974-42AA-B764-8F292F51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092F-44B3-4B36-83F8-1C4644DA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F3763-1133-489D-9282-C305DB5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5B14-20DB-468C-B384-5B710619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3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BA21-0259-4CF9-9C77-9A38C9A0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6C4C-3C85-4107-8D60-7A472721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4702-35BD-4F3A-BBC0-7E88C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7B11-ACF5-44E2-8129-3E9A426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9C77-EBEC-4528-B5BC-1E4ED25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FA6-5586-4B73-B0A6-DB99C2A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0AB6-7F05-4C36-A720-3C52559A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726A-70C5-4D3F-A583-03CEDCF3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AE1F-1D83-4567-A20A-6604A2B2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1FE-DB42-4C5B-B733-3FC350E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363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153-EE2B-4F56-B655-709AFBE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209C-4CD9-4B46-ADB9-8E76FEC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F42F0-38B0-46AD-8C16-7B7C5D18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E6DE-8CE5-459B-BC9B-8964B88C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B0BC5-680C-418C-BF84-B3156E12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CBC3-EEA7-4CFF-A82B-0F20B637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7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0516-D571-44A8-A046-76F7B0D0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8C68-4396-4A86-9251-5F7E565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E817-EF0A-4C1F-8DAD-7A3AB7D6C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26FC3-EF5D-45D7-BC52-7F13BCF0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30C84-CEBF-453B-8A1B-08902823F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AC3D2-C66F-445C-9423-228197ED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E1A35-CFAF-49B5-BA12-58188098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5E05-9F11-4945-ACA1-EDBADBCD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3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58C-FAF7-4547-9CF0-A7915C2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0513-9BD9-43DC-91F2-F0B365CC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173D-D820-48A1-944D-123A204C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AB6C9-411F-4132-9785-9FE382F0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93B2-A047-4888-B50B-753A1B6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1574-F573-4A61-B4B5-BD011554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AC11-2046-4B20-BA7F-9942664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7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79C-F7CE-42E9-A3A0-A141005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9B7C-A947-4447-965F-CEDC8C8E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DB700-8708-4B19-9BD1-AB87815EC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7102-F44D-43B0-AE1E-C06C70A4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57F9-2BC1-48A2-BEEC-ECE5B48E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FA2D-8B25-414B-A824-06D449C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9EB-44E8-42B7-AD06-FB2C590A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21067-1837-4510-A7B8-6C7FBA6C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58024-E7FF-4F89-AE1D-34DE7954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2CFB1-9814-408E-B605-9BA76B56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FADE7-2C88-4EB5-A68B-A7226F7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9D3F-BC23-40FB-B7AE-1AE2BBC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72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1A87-570D-4980-8301-F33F3806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E7DD-C67C-4B46-8D86-8BB8535A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CFA6-5CCF-4877-95E2-D2E7A4D1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0262-9475-43FD-A3C0-CEDB8C2482BB}" type="datetimeFigureOut">
              <a:rPr lang="en-PH" smtClean="0"/>
              <a:t>05/07/2020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7045-3E84-4901-B9F4-98BEC96C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88B9-B177-4514-BF13-DCCADF47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71D-8940-41FD-9708-CB32C55293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841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448694" y="1982162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568005" y="2115826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3592071" y="2864857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Seatwork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6B32F-DBD1-4120-A198-8B3A3C8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6" y="2113943"/>
            <a:ext cx="5977617" cy="74009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E28F89F-D8D8-4AA7-875E-43F8DFC5D508}"/>
              </a:ext>
            </a:extLst>
          </p:cNvPr>
          <p:cNvSpPr/>
          <p:nvPr/>
        </p:nvSpPr>
        <p:spPr>
          <a:xfrm>
            <a:off x="9944739" y="2592701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FE87A-78C6-4B4E-A28C-1C542ED96CC0}"/>
              </a:ext>
            </a:extLst>
          </p:cNvPr>
          <p:cNvSpPr/>
          <p:nvPr/>
        </p:nvSpPr>
        <p:spPr>
          <a:xfrm>
            <a:off x="11488285" y="2660810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9950607" y="198216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11494153" y="205027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F1283-4D05-406C-B445-08E06E731352}"/>
              </a:ext>
            </a:extLst>
          </p:cNvPr>
          <p:cNvSpPr/>
          <p:nvPr/>
        </p:nvSpPr>
        <p:spPr>
          <a:xfrm>
            <a:off x="9944739" y="3787584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CC3F4D-5C6C-446F-BCD1-619342CAE0AD}"/>
              </a:ext>
            </a:extLst>
          </p:cNvPr>
          <p:cNvSpPr/>
          <p:nvPr/>
        </p:nvSpPr>
        <p:spPr>
          <a:xfrm rot="16200000">
            <a:off x="11498528" y="3779913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65C3A-B2C1-41D3-B19C-67AB2DF70386}"/>
              </a:ext>
            </a:extLst>
          </p:cNvPr>
          <p:cNvSpPr/>
          <p:nvPr/>
        </p:nvSpPr>
        <p:spPr>
          <a:xfrm>
            <a:off x="9944739" y="4175981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5230A-9129-41FD-B53E-75BE3027C2A6}"/>
              </a:ext>
            </a:extLst>
          </p:cNvPr>
          <p:cNvSpPr/>
          <p:nvPr/>
        </p:nvSpPr>
        <p:spPr>
          <a:xfrm>
            <a:off x="9944739" y="4564378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FB4E4C-6C88-4C8E-B95A-0573CCA6ACF0}"/>
              </a:ext>
            </a:extLst>
          </p:cNvPr>
          <p:cNvSpPr/>
          <p:nvPr/>
        </p:nvSpPr>
        <p:spPr>
          <a:xfrm>
            <a:off x="9944739" y="495277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384318-2157-48F7-AC78-3835ED2A3517}"/>
              </a:ext>
            </a:extLst>
          </p:cNvPr>
          <p:cNvSpPr/>
          <p:nvPr/>
        </p:nvSpPr>
        <p:spPr>
          <a:xfrm>
            <a:off x="5810528" y="4636655"/>
            <a:ext cx="3650814" cy="174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0C44B-13CF-4554-BB34-20E3FCE19459}"/>
              </a:ext>
            </a:extLst>
          </p:cNvPr>
          <p:cNvSpPr/>
          <p:nvPr/>
        </p:nvSpPr>
        <p:spPr>
          <a:xfrm>
            <a:off x="5988460" y="4750185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Name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B34AED3-0C63-4C1C-9FAB-E0C35F1F86D1}"/>
              </a:ext>
            </a:extLst>
          </p:cNvPr>
          <p:cNvSpPr/>
          <p:nvPr/>
        </p:nvSpPr>
        <p:spPr>
          <a:xfrm>
            <a:off x="5999823" y="5099732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James Harden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673249A-4CA8-4C25-A86F-76EE94119770}"/>
              </a:ext>
            </a:extLst>
          </p:cNvPr>
          <p:cNvSpPr/>
          <p:nvPr/>
        </p:nvSpPr>
        <p:spPr>
          <a:xfrm>
            <a:off x="6196928" y="5166426"/>
            <a:ext cx="307898" cy="2633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D1E33B-D45A-4FF3-ACF1-231AD1EED50F}"/>
              </a:ext>
            </a:extLst>
          </p:cNvPr>
          <p:cNvSpPr/>
          <p:nvPr/>
        </p:nvSpPr>
        <p:spPr>
          <a:xfrm>
            <a:off x="7741328" y="5871362"/>
            <a:ext cx="1424967" cy="3802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SEND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055ED5-BAFF-453E-B331-F16A9A52A0B7}"/>
              </a:ext>
            </a:extLst>
          </p:cNvPr>
          <p:cNvCxnSpPr>
            <a:cxnSpLocks/>
          </p:cNvCxnSpPr>
          <p:nvPr/>
        </p:nvCxnSpPr>
        <p:spPr>
          <a:xfrm flipH="1">
            <a:off x="8579939" y="4379764"/>
            <a:ext cx="1878847" cy="961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851E1B8-1551-42F3-98E1-25F43AE8E88B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F685C-C3F4-4A3A-9516-92DA9AEAEA2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2B930F-AB29-42EB-AC89-285E9839E91F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20FC25-ED68-4E4C-B0EB-DC2D3E42DE91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006D9B-816D-4040-8B8B-AB16DC043B9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EB2A66-4C76-400C-98DE-E0DA9626D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8B3B1E-CD28-4BEB-B618-D1E7877C16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347B4-4692-4D87-9101-A4425250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2090FB5-2681-4B8A-990D-AD8A9F407AB8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13B28D-3A0E-4BF5-B592-D1789FA8DA8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5FC121-13BF-472D-A982-40AFE0D21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B22295-CB6C-43ED-B27B-C8BE3812924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EC725E-4DBF-44F8-BE22-C59DA9C63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348435-24EB-4BD8-8D4A-54D0F4B1E984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8B9A14-BE9E-4573-A6E4-87EF1EAE1F84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51C63F-4C96-499A-B078-FE88E642CCAD}"/>
              </a:ext>
            </a:extLst>
          </p:cNvPr>
          <p:cNvSpPr/>
          <p:nvPr/>
        </p:nvSpPr>
        <p:spPr>
          <a:xfrm>
            <a:off x="4935983" y="727351"/>
            <a:ext cx="16601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F81F0F-395D-4BC4-8A5B-D9203E79DB2F}"/>
              </a:ext>
            </a:extLst>
          </p:cNvPr>
          <p:cNvSpPr/>
          <p:nvPr/>
        </p:nvSpPr>
        <p:spPr>
          <a:xfrm>
            <a:off x="6488441" y="728101"/>
            <a:ext cx="2091493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6BAA2A-F562-4CDB-AE53-23EB630BD98E}"/>
              </a:ext>
            </a:extLst>
          </p:cNvPr>
          <p:cNvSpPr/>
          <p:nvPr/>
        </p:nvSpPr>
        <p:spPr>
          <a:xfrm>
            <a:off x="7430223" y="1510462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A4A6D2-9D1D-4871-8E47-6B466A5DADE6}"/>
              </a:ext>
            </a:extLst>
          </p:cNvPr>
          <p:cNvSpPr/>
          <p:nvPr/>
        </p:nvSpPr>
        <p:spPr>
          <a:xfrm>
            <a:off x="8649041" y="1545979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0DD917-1170-4E1E-B686-366857FE1085}"/>
              </a:ext>
            </a:extLst>
          </p:cNvPr>
          <p:cNvSpPr/>
          <p:nvPr/>
        </p:nvSpPr>
        <p:spPr>
          <a:xfrm>
            <a:off x="3453400" y="1527476"/>
            <a:ext cx="1970855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Seatwork Title</a:t>
            </a:r>
          </a:p>
        </p:txBody>
      </p:sp>
    </p:spTree>
    <p:extLst>
      <p:ext uri="{BB962C8B-B14F-4D97-AF65-F5344CB8AC3E}">
        <p14:creationId xmlns:p14="http://schemas.microsoft.com/office/powerpoint/2010/main" val="72833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257716-C36B-485F-A61B-AB3D49A4A931}"/>
              </a:ext>
            </a:extLst>
          </p:cNvPr>
          <p:cNvSpPr/>
          <p:nvPr/>
        </p:nvSpPr>
        <p:spPr>
          <a:xfrm>
            <a:off x="3480545" y="153494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64" name="Action Button: Go Back or Previous 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7817F2-F186-4FD2-8E7E-9D49F10D5BB3}"/>
              </a:ext>
            </a:extLst>
          </p:cNvPr>
          <p:cNvSpPr/>
          <p:nvPr/>
        </p:nvSpPr>
        <p:spPr>
          <a:xfrm rot="16200000">
            <a:off x="5034334" y="1527272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1FF283-5926-4432-93FE-4A57DDD1D038}"/>
              </a:ext>
            </a:extLst>
          </p:cNvPr>
          <p:cNvGraphicFramePr>
            <a:graphicFrameLocks noGrp="1"/>
          </p:cNvGraphicFramePr>
          <p:nvPr/>
        </p:nvGraphicFramePr>
        <p:xfrm>
          <a:off x="3480261" y="289412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3224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8129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1657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6626350"/>
                    </a:ext>
                  </a:extLst>
                </a:gridCol>
              </a:tblGrid>
              <a:tr h="270291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Seatwork1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Seatwork2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0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John </a:t>
                      </a:r>
                      <a:r>
                        <a:rPr lang="en-PH" dirty="0" err="1"/>
                        <a:t>Loyd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 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James harden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870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591078-B0AD-4E3D-AEED-8F2A0CE18045}"/>
              </a:ext>
            </a:extLst>
          </p:cNvPr>
          <p:cNvSpPr/>
          <p:nvPr/>
        </p:nvSpPr>
        <p:spPr>
          <a:xfrm>
            <a:off x="9346103" y="246729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Class: MW- 1-3:00 PM</a:t>
            </a:r>
            <a:endParaRPr lang="en-P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19665-2AB0-4F65-9392-0C6DE26E0529}"/>
              </a:ext>
            </a:extLst>
          </p:cNvPr>
          <p:cNvSpPr/>
          <p:nvPr/>
        </p:nvSpPr>
        <p:spPr>
          <a:xfrm>
            <a:off x="3437709" y="2475467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Subject: Math</a:t>
            </a:r>
            <a:endParaRPr lang="en-P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730F51-FAAD-4691-9138-6BC3E3E7B94D}"/>
              </a:ext>
            </a:extLst>
          </p:cNvPr>
          <p:cNvSpPr/>
          <p:nvPr/>
        </p:nvSpPr>
        <p:spPr>
          <a:xfrm>
            <a:off x="6439015" y="3420466"/>
            <a:ext cx="1095172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11/2/2020 3PM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234496-DBFD-49E9-A6B7-4649525DF30E}"/>
              </a:ext>
            </a:extLst>
          </p:cNvPr>
          <p:cNvSpPr/>
          <p:nvPr/>
        </p:nvSpPr>
        <p:spPr>
          <a:xfrm>
            <a:off x="6439015" y="3761915"/>
            <a:ext cx="1095172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11/2/2020 3PM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1FBC5-43DD-4C56-A79B-E448A7E2A1D8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2C97A5-FB67-4C96-957C-2834469131A4}"/>
              </a:ext>
            </a:extLst>
          </p:cNvPr>
          <p:cNvSpPr/>
          <p:nvPr/>
        </p:nvSpPr>
        <p:spPr>
          <a:xfrm>
            <a:off x="4935983" y="727351"/>
            <a:ext cx="1873190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0056FC-C058-4385-B5DE-701D6FF4C37F}"/>
              </a:ext>
            </a:extLst>
          </p:cNvPr>
          <p:cNvSpPr/>
          <p:nvPr/>
        </p:nvSpPr>
        <p:spPr>
          <a:xfrm>
            <a:off x="6821010" y="726151"/>
            <a:ext cx="2246051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DB6C6A-65A6-4FC8-B43E-99717FC173F9}"/>
              </a:ext>
            </a:extLst>
          </p:cNvPr>
          <p:cNvCxnSpPr>
            <a:cxnSpLocks/>
          </p:cNvCxnSpPr>
          <p:nvPr/>
        </p:nvCxnSpPr>
        <p:spPr>
          <a:xfrm flipH="1">
            <a:off x="7889507" y="3314697"/>
            <a:ext cx="513769" cy="223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78C37-9D93-47DF-8822-F26C09B4440A}"/>
              </a:ext>
            </a:extLst>
          </p:cNvPr>
          <p:cNvSpPr/>
          <p:nvPr/>
        </p:nvSpPr>
        <p:spPr>
          <a:xfrm>
            <a:off x="6995604" y="559454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Dynamic Column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78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2ED6E6-2151-41CB-8584-87E9693627C8}"/>
              </a:ext>
            </a:extLst>
          </p:cNvPr>
          <p:cNvSpPr txBox="1"/>
          <p:nvPr/>
        </p:nvSpPr>
        <p:spPr>
          <a:xfrm>
            <a:off x="11157151" y="3743381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C0E0C8-ED2C-4D05-ABA6-B5BEA68D39D1}"/>
              </a:ext>
            </a:extLst>
          </p:cNvPr>
          <p:cNvSpPr txBox="1"/>
          <p:nvPr/>
        </p:nvSpPr>
        <p:spPr>
          <a:xfrm>
            <a:off x="11099778" y="2503275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C58A7-BA27-420F-8793-1E598A413A5F}"/>
              </a:ext>
            </a:extLst>
          </p:cNvPr>
          <p:cNvSpPr txBox="1"/>
          <p:nvPr/>
        </p:nvSpPr>
        <p:spPr>
          <a:xfrm>
            <a:off x="11079525" y="2185172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8CC113-229A-49A0-9913-55F8A75A4BAA}"/>
              </a:ext>
            </a:extLst>
          </p:cNvPr>
          <p:cNvSpPr/>
          <p:nvPr/>
        </p:nvSpPr>
        <p:spPr>
          <a:xfrm>
            <a:off x="3465724" y="1964493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853F89-D376-4F6B-824F-B533BD1828B0}"/>
              </a:ext>
            </a:extLst>
          </p:cNvPr>
          <p:cNvSpPr/>
          <p:nvPr/>
        </p:nvSpPr>
        <p:spPr>
          <a:xfrm>
            <a:off x="3585035" y="2098157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71E55-C05A-41E8-9756-75F53CF4F0CD}"/>
              </a:ext>
            </a:extLst>
          </p:cNvPr>
          <p:cNvSpPr/>
          <p:nvPr/>
        </p:nvSpPr>
        <p:spPr>
          <a:xfrm>
            <a:off x="3609101" y="2847188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Seatwork Editor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3BED313-9771-4A78-B3D7-E26D7B3F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6" y="2096274"/>
            <a:ext cx="5977617" cy="74009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6897C46-F6CA-494F-A52F-D58CD3DE183A}"/>
              </a:ext>
            </a:extLst>
          </p:cNvPr>
          <p:cNvSpPr/>
          <p:nvPr/>
        </p:nvSpPr>
        <p:spPr>
          <a:xfrm>
            <a:off x="9961769" y="257503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B9D0F0-1402-4EB7-91AA-30052861D62E}"/>
              </a:ext>
            </a:extLst>
          </p:cNvPr>
          <p:cNvSpPr/>
          <p:nvPr/>
        </p:nvSpPr>
        <p:spPr>
          <a:xfrm>
            <a:off x="11505315" y="264314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4B17B-6906-4204-ABD7-281707D6EFBC}"/>
              </a:ext>
            </a:extLst>
          </p:cNvPr>
          <p:cNvSpPr/>
          <p:nvPr/>
        </p:nvSpPr>
        <p:spPr>
          <a:xfrm>
            <a:off x="9967637" y="196449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C88A4C-5A39-4294-9364-4B31A516FB49}"/>
              </a:ext>
            </a:extLst>
          </p:cNvPr>
          <p:cNvSpPr/>
          <p:nvPr/>
        </p:nvSpPr>
        <p:spPr>
          <a:xfrm>
            <a:off x="11511183" y="203260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1F2728-4559-475C-A424-39BE333277A7}"/>
              </a:ext>
            </a:extLst>
          </p:cNvPr>
          <p:cNvSpPr/>
          <p:nvPr/>
        </p:nvSpPr>
        <p:spPr>
          <a:xfrm>
            <a:off x="9961769" y="376991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118" name="Action Button: Go Back or Previous 1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B1BED6D-BDAF-4ABB-A540-8CC93D811AB1}"/>
              </a:ext>
            </a:extLst>
          </p:cNvPr>
          <p:cNvSpPr/>
          <p:nvPr/>
        </p:nvSpPr>
        <p:spPr>
          <a:xfrm rot="16200000">
            <a:off x="11515558" y="3762244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B39A3EF-112F-408E-8941-C95C545CDCF8}"/>
              </a:ext>
            </a:extLst>
          </p:cNvPr>
          <p:cNvSpPr/>
          <p:nvPr/>
        </p:nvSpPr>
        <p:spPr>
          <a:xfrm>
            <a:off x="9961769" y="415831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3FB7CE-4E50-41DF-88BE-A962980938FA}"/>
              </a:ext>
            </a:extLst>
          </p:cNvPr>
          <p:cNvSpPr/>
          <p:nvPr/>
        </p:nvSpPr>
        <p:spPr>
          <a:xfrm>
            <a:off x="9961769" y="454670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6E64F5-6859-4015-AF97-739E2B8290D0}"/>
              </a:ext>
            </a:extLst>
          </p:cNvPr>
          <p:cNvSpPr/>
          <p:nvPr/>
        </p:nvSpPr>
        <p:spPr>
          <a:xfrm>
            <a:off x="9961769" y="493510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71FA7FE-9749-4339-AF77-2142AB954F69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1AF051-EB1D-4F72-A5D3-8C1AF398CFB9}"/>
              </a:ext>
            </a:extLst>
          </p:cNvPr>
          <p:cNvSpPr/>
          <p:nvPr/>
        </p:nvSpPr>
        <p:spPr>
          <a:xfrm>
            <a:off x="4935983" y="727351"/>
            <a:ext cx="16601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CC137B-599F-4668-A128-345933B1519F}"/>
              </a:ext>
            </a:extLst>
          </p:cNvPr>
          <p:cNvSpPr/>
          <p:nvPr/>
        </p:nvSpPr>
        <p:spPr>
          <a:xfrm>
            <a:off x="6488441" y="728101"/>
            <a:ext cx="2091493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EDE1FC-DB45-4498-9B00-0D527BB54461}"/>
              </a:ext>
            </a:extLst>
          </p:cNvPr>
          <p:cNvSpPr/>
          <p:nvPr/>
        </p:nvSpPr>
        <p:spPr>
          <a:xfrm>
            <a:off x="4664209" y="4615716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156881-5FB0-4CAE-9BE8-7139928ED649}"/>
              </a:ext>
            </a:extLst>
          </p:cNvPr>
          <p:cNvSpPr/>
          <p:nvPr/>
        </p:nvSpPr>
        <p:spPr>
          <a:xfrm>
            <a:off x="4842141" y="4729246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Student Name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77EB77-A829-4204-8E7C-070944D55A2D}"/>
              </a:ext>
            </a:extLst>
          </p:cNvPr>
          <p:cNvSpPr/>
          <p:nvPr/>
        </p:nvSpPr>
        <p:spPr>
          <a:xfrm>
            <a:off x="6793487" y="6347428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129" name="Table 6">
            <a:extLst>
              <a:ext uri="{FF2B5EF4-FFF2-40B4-BE49-F238E27FC236}">
                <a16:creationId xmlns:a16="http://schemas.microsoft.com/office/drawing/2014/main" id="{927568D1-B370-432C-905A-E5137B40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88687"/>
              </p:ext>
            </p:extLst>
          </p:nvPr>
        </p:nvGraphicFramePr>
        <p:xfrm>
          <a:off x="4859710" y="5159208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130" name="Plus Sign 129">
            <a:extLst>
              <a:ext uri="{FF2B5EF4-FFF2-40B4-BE49-F238E27FC236}">
                <a16:creationId xmlns:a16="http://schemas.microsoft.com/office/drawing/2014/main" id="{D0C9D57B-7F23-4E3F-8861-AABC9212B929}"/>
              </a:ext>
            </a:extLst>
          </p:cNvPr>
          <p:cNvSpPr/>
          <p:nvPr/>
        </p:nvSpPr>
        <p:spPr>
          <a:xfrm>
            <a:off x="8095408" y="4718820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8252A0C-49B1-4406-9C9C-88E7BE0DD48F}"/>
              </a:ext>
            </a:extLst>
          </p:cNvPr>
          <p:cNvSpPr/>
          <p:nvPr/>
        </p:nvSpPr>
        <p:spPr>
          <a:xfrm rot="20108472">
            <a:off x="7820972" y="4942692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student under Teachers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7DDA7C-22A6-446A-9660-D86CD7F8AA87}"/>
              </a:ext>
            </a:extLst>
          </p:cNvPr>
          <p:cNvCxnSpPr>
            <a:cxnSpLocks/>
          </p:cNvCxnSpPr>
          <p:nvPr/>
        </p:nvCxnSpPr>
        <p:spPr>
          <a:xfrm flipH="1">
            <a:off x="7989167" y="4833850"/>
            <a:ext cx="2065159" cy="92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B3A06E-B00C-4933-A126-9F6B24EBC362}"/>
              </a:ext>
            </a:extLst>
          </p:cNvPr>
          <p:cNvSpPr/>
          <p:nvPr/>
        </p:nvSpPr>
        <p:spPr>
          <a:xfrm>
            <a:off x="7430223" y="1510462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CA164D-C971-4EDD-B772-92928A6CADB3}"/>
              </a:ext>
            </a:extLst>
          </p:cNvPr>
          <p:cNvSpPr/>
          <p:nvPr/>
        </p:nvSpPr>
        <p:spPr>
          <a:xfrm>
            <a:off x="8649041" y="1545979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CC2768-304D-48E7-90EB-1E65124D18A5}"/>
              </a:ext>
            </a:extLst>
          </p:cNvPr>
          <p:cNvSpPr/>
          <p:nvPr/>
        </p:nvSpPr>
        <p:spPr>
          <a:xfrm>
            <a:off x="3453400" y="1527476"/>
            <a:ext cx="1970855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Seatwork Title</a:t>
            </a:r>
          </a:p>
        </p:txBody>
      </p:sp>
    </p:spTree>
    <p:extLst>
      <p:ext uri="{BB962C8B-B14F-4D97-AF65-F5344CB8AC3E}">
        <p14:creationId xmlns:p14="http://schemas.microsoft.com/office/powerpoint/2010/main" val="252687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8CC113-229A-49A0-9913-55F8A75A4BAA}"/>
              </a:ext>
            </a:extLst>
          </p:cNvPr>
          <p:cNvSpPr/>
          <p:nvPr/>
        </p:nvSpPr>
        <p:spPr>
          <a:xfrm>
            <a:off x="3465724" y="2037743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853F89-D376-4F6B-824F-B533BD1828B0}"/>
              </a:ext>
            </a:extLst>
          </p:cNvPr>
          <p:cNvSpPr/>
          <p:nvPr/>
        </p:nvSpPr>
        <p:spPr>
          <a:xfrm>
            <a:off x="3585035" y="2171407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71E55-C05A-41E8-9756-75F53CF4F0CD}"/>
              </a:ext>
            </a:extLst>
          </p:cNvPr>
          <p:cNvSpPr/>
          <p:nvPr/>
        </p:nvSpPr>
        <p:spPr>
          <a:xfrm>
            <a:off x="3609101" y="2920438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Seatwork Editor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3BED313-9771-4A78-B3D7-E26D7B3F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6" y="2169524"/>
            <a:ext cx="5977617" cy="74009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6897C46-F6CA-494F-A52F-D58CD3DE183A}"/>
              </a:ext>
            </a:extLst>
          </p:cNvPr>
          <p:cNvSpPr/>
          <p:nvPr/>
        </p:nvSpPr>
        <p:spPr>
          <a:xfrm>
            <a:off x="9961769" y="264828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B9D0F0-1402-4EB7-91AA-30052861D62E}"/>
              </a:ext>
            </a:extLst>
          </p:cNvPr>
          <p:cNvSpPr/>
          <p:nvPr/>
        </p:nvSpPr>
        <p:spPr>
          <a:xfrm>
            <a:off x="11505315" y="271639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4B17B-6906-4204-ABD7-281707D6EFBC}"/>
              </a:ext>
            </a:extLst>
          </p:cNvPr>
          <p:cNvSpPr/>
          <p:nvPr/>
        </p:nvSpPr>
        <p:spPr>
          <a:xfrm>
            <a:off x="9967637" y="203774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C88A4C-5A39-4294-9364-4B31A516FB49}"/>
              </a:ext>
            </a:extLst>
          </p:cNvPr>
          <p:cNvSpPr/>
          <p:nvPr/>
        </p:nvSpPr>
        <p:spPr>
          <a:xfrm>
            <a:off x="11511183" y="21058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1F2728-4559-475C-A424-39BE333277A7}"/>
              </a:ext>
            </a:extLst>
          </p:cNvPr>
          <p:cNvSpPr/>
          <p:nvPr/>
        </p:nvSpPr>
        <p:spPr>
          <a:xfrm>
            <a:off x="9961769" y="384316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118" name="Action Button: Go Back or Previous 1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B1BED6D-BDAF-4ABB-A540-8CC93D811AB1}"/>
              </a:ext>
            </a:extLst>
          </p:cNvPr>
          <p:cNvSpPr/>
          <p:nvPr/>
        </p:nvSpPr>
        <p:spPr>
          <a:xfrm rot="16200000">
            <a:off x="11515558" y="3835494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B39A3EF-112F-408E-8941-C95C545CDCF8}"/>
              </a:ext>
            </a:extLst>
          </p:cNvPr>
          <p:cNvSpPr/>
          <p:nvPr/>
        </p:nvSpPr>
        <p:spPr>
          <a:xfrm>
            <a:off x="9961769" y="423156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3FB7CE-4E50-41DF-88BE-A962980938FA}"/>
              </a:ext>
            </a:extLst>
          </p:cNvPr>
          <p:cNvSpPr/>
          <p:nvPr/>
        </p:nvSpPr>
        <p:spPr>
          <a:xfrm>
            <a:off x="9961769" y="461995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6E64F5-6859-4015-AF97-739E2B8290D0}"/>
              </a:ext>
            </a:extLst>
          </p:cNvPr>
          <p:cNvSpPr/>
          <p:nvPr/>
        </p:nvSpPr>
        <p:spPr>
          <a:xfrm>
            <a:off x="9961769" y="500835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71FA7FE-9749-4339-AF77-2142AB954F69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1AF051-EB1D-4F72-A5D3-8C1AF398CFB9}"/>
              </a:ext>
            </a:extLst>
          </p:cNvPr>
          <p:cNvSpPr/>
          <p:nvPr/>
        </p:nvSpPr>
        <p:spPr>
          <a:xfrm>
            <a:off x="4935983" y="727351"/>
            <a:ext cx="16601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3CC137B-599F-4668-A128-345933B1519F}"/>
              </a:ext>
            </a:extLst>
          </p:cNvPr>
          <p:cNvSpPr/>
          <p:nvPr/>
        </p:nvSpPr>
        <p:spPr>
          <a:xfrm>
            <a:off x="6488441" y="728101"/>
            <a:ext cx="2091493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EDE1FC-DB45-4498-9B00-0D527BB54461}"/>
              </a:ext>
            </a:extLst>
          </p:cNvPr>
          <p:cNvSpPr/>
          <p:nvPr/>
        </p:nvSpPr>
        <p:spPr>
          <a:xfrm>
            <a:off x="4664209" y="4688966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156881-5FB0-4CAE-9BE8-7139928ED649}"/>
              </a:ext>
            </a:extLst>
          </p:cNvPr>
          <p:cNvSpPr/>
          <p:nvPr/>
        </p:nvSpPr>
        <p:spPr>
          <a:xfrm>
            <a:off x="4842141" y="4802496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Class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77EB77-A829-4204-8E7C-070944D55A2D}"/>
              </a:ext>
            </a:extLst>
          </p:cNvPr>
          <p:cNvSpPr/>
          <p:nvPr/>
        </p:nvSpPr>
        <p:spPr>
          <a:xfrm>
            <a:off x="6793487" y="6420678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129" name="Table 6">
            <a:extLst>
              <a:ext uri="{FF2B5EF4-FFF2-40B4-BE49-F238E27FC236}">
                <a16:creationId xmlns:a16="http://schemas.microsoft.com/office/drawing/2014/main" id="{927568D1-B370-432C-905A-E5137B40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59626"/>
              </p:ext>
            </p:extLst>
          </p:nvPr>
        </p:nvGraphicFramePr>
        <p:xfrm>
          <a:off x="4859710" y="5232458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130" name="Plus Sign 129">
            <a:extLst>
              <a:ext uri="{FF2B5EF4-FFF2-40B4-BE49-F238E27FC236}">
                <a16:creationId xmlns:a16="http://schemas.microsoft.com/office/drawing/2014/main" id="{D0C9D57B-7F23-4E3F-8861-AABC9212B929}"/>
              </a:ext>
            </a:extLst>
          </p:cNvPr>
          <p:cNvSpPr/>
          <p:nvPr/>
        </p:nvSpPr>
        <p:spPr>
          <a:xfrm>
            <a:off x="8095408" y="4792070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8252A0C-49B1-4406-9C9C-88E7BE0DD48F}"/>
              </a:ext>
            </a:extLst>
          </p:cNvPr>
          <p:cNvSpPr/>
          <p:nvPr/>
        </p:nvSpPr>
        <p:spPr>
          <a:xfrm rot="20108472">
            <a:off x="8378979" y="5796474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class under Teachers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7DDA7C-22A6-446A-9660-D86CD7F8AA87}"/>
              </a:ext>
            </a:extLst>
          </p:cNvPr>
          <p:cNvCxnSpPr>
            <a:cxnSpLocks/>
          </p:cNvCxnSpPr>
          <p:nvPr/>
        </p:nvCxnSpPr>
        <p:spPr>
          <a:xfrm flipH="1">
            <a:off x="8095408" y="5316405"/>
            <a:ext cx="2065159" cy="92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6BCA4-AF91-43F2-BE43-836EC08EFCD2}"/>
              </a:ext>
            </a:extLst>
          </p:cNvPr>
          <p:cNvSpPr/>
          <p:nvPr/>
        </p:nvSpPr>
        <p:spPr>
          <a:xfrm>
            <a:off x="7457368" y="1559767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0DC51C-B5B5-4281-B000-7DFF78870707}"/>
              </a:ext>
            </a:extLst>
          </p:cNvPr>
          <p:cNvSpPr/>
          <p:nvPr/>
        </p:nvSpPr>
        <p:spPr>
          <a:xfrm>
            <a:off x="8676186" y="1595284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2A60B6-37D7-4D5D-96D3-8DDBE19A6D38}"/>
              </a:ext>
            </a:extLst>
          </p:cNvPr>
          <p:cNvSpPr/>
          <p:nvPr/>
        </p:nvSpPr>
        <p:spPr>
          <a:xfrm>
            <a:off x="3480545" y="1576781"/>
            <a:ext cx="1970855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Seatwork Title</a:t>
            </a:r>
          </a:p>
        </p:txBody>
      </p:sp>
    </p:spTree>
    <p:extLst>
      <p:ext uri="{BB962C8B-B14F-4D97-AF65-F5344CB8AC3E}">
        <p14:creationId xmlns:p14="http://schemas.microsoft.com/office/powerpoint/2010/main" val="39544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9A105-CA39-485F-8CA6-6A7E54AE7916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172BA1-34FE-48D8-B25A-78E0B7CE9149}"/>
              </a:ext>
            </a:extLst>
          </p:cNvPr>
          <p:cNvSpPr/>
          <p:nvPr/>
        </p:nvSpPr>
        <p:spPr>
          <a:xfrm>
            <a:off x="4935983" y="727351"/>
            <a:ext cx="1660121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434090-3699-4364-85DE-F51D9D8E1639}"/>
              </a:ext>
            </a:extLst>
          </p:cNvPr>
          <p:cNvSpPr/>
          <p:nvPr/>
        </p:nvSpPr>
        <p:spPr>
          <a:xfrm>
            <a:off x="6488441" y="728101"/>
            <a:ext cx="2091493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066F6D-4284-4A88-9345-F56BAA3BDCB1}"/>
              </a:ext>
            </a:extLst>
          </p:cNvPr>
          <p:cNvSpPr/>
          <p:nvPr/>
        </p:nvSpPr>
        <p:spPr>
          <a:xfrm>
            <a:off x="3521272" y="1624066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err="1"/>
              <a:t>Seatworks</a:t>
            </a:r>
            <a:r>
              <a:rPr lang="en-PH" dirty="0"/>
              <a:t>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32165F-AC29-439A-A87B-1C4DF4643284}"/>
              </a:ext>
            </a:extLst>
          </p:cNvPr>
          <p:cNvSpPr/>
          <p:nvPr/>
        </p:nvSpPr>
        <p:spPr>
          <a:xfrm>
            <a:off x="3237378" y="17066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A6B704-26A1-4D39-8636-C867169418C0}"/>
              </a:ext>
            </a:extLst>
          </p:cNvPr>
          <p:cNvSpPr txBox="1"/>
          <p:nvPr/>
        </p:nvSpPr>
        <p:spPr>
          <a:xfrm>
            <a:off x="5184930" y="1663814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05/07/2020 3:45 PM</a:t>
            </a:r>
            <a:endParaRPr lang="en-PH" sz="1400" i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DF1A58-4733-4D1F-BEE2-97C4AE68C80C}"/>
              </a:ext>
            </a:extLst>
          </p:cNvPr>
          <p:cNvSpPr/>
          <p:nvPr/>
        </p:nvSpPr>
        <p:spPr>
          <a:xfrm>
            <a:off x="11082098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4BA5B0-6B2F-4B6C-B110-3EFC0CD53EC4}"/>
              </a:ext>
            </a:extLst>
          </p:cNvPr>
          <p:cNvSpPr/>
          <p:nvPr/>
        </p:nvSpPr>
        <p:spPr>
          <a:xfrm>
            <a:off x="10075212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7ADD36-24C4-4F0B-A3F6-70E154D42920}"/>
              </a:ext>
            </a:extLst>
          </p:cNvPr>
          <p:cNvSpPr/>
          <p:nvPr/>
        </p:nvSpPr>
        <p:spPr>
          <a:xfrm>
            <a:off x="3521272" y="2104085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err="1"/>
              <a:t>Seatworks</a:t>
            </a:r>
            <a:r>
              <a:rPr lang="en-PH" dirty="0"/>
              <a:t>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7BC450F-7C0E-43F3-96F9-592A90C6A904}"/>
              </a:ext>
            </a:extLst>
          </p:cNvPr>
          <p:cNvSpPr/>
          <p:nvPr/>
        </p:nvSpPr>
        <p:spPr>
          <a:xfrm>
            <a:off x="3237378" y="218667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7A5E32-87DA-48EA-BA5A-F369C2A25F81}"/>
              </a:ext>
            </a:extLst>
          </p:cNvPr>
          <p:cNvSpPr txBox="1"/>
          <p:nvPr/>
        </p:nvSpPr>
        <p:spPr>
          <a:xfrm>
            <a:off x="5184930" y="2143833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05/09/2020 7:00 PM</a:t>
            </a:r>
            <a:endParaRPr lang="en-PH" sz="14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8DA3C-BDA3-4E66-868A-E46D60DAC320}"/>
              </a:ext>
            </a:extLst>
          </p:cNvPr>
          <p:cNvSpPr/>
          <p:nvPr/>
        </p:nvSpPr>
        <p:spPr>
          <a:xfrm>
            <a:off x="11082098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D17510-3ECA-486C-84F6-2500C8AD5CEA}"/>
              </a:ext>
            </a:extLst>
          </p:cNvPr>
          <p:cNvSpPr/>
          <p:nvPr/>
        </p:nvSpPr>
        <p:spPr>
          <a:xfrm>
            <a:off x="10075212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B0A2C4-8A63-4AD9-BD6C-1F20DA482B83}"/>
              </a:ext>
            </a:extLst>
          </p:cNvPr>
          <p:cNvSpPr/>
          <p:nvPr/>
        </p:nvSpPr>
        <p:spPr>
          <a:xfrm>
            <a:off x="10333609" y="3034971"/>
            <a:ext cx="16956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PH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73D770-62D8-47A4-AF40-64DC8684F531}"/>
              </a:ext>
            </a:extLst>
          </p:cNvPr>
          <p:cNvCxnSpPr>
            <a:cxnSpLocks/>
          </p:cNvCxnSpPr>
          <p:nvPr/>
        </p:nvCxnSpPr>
        <p:spPr>
          <a:xfrm>
            <a:off x="3374258" y="2491358"/>
            <a:ext cx="6888328" cy="73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27A677C-CCBD-4CB7-BCF3-C95CF09A656E}"/>
              </a:ext>
            </a:extLst>
          </p:cNvPr>
          <p:cNvSpPr txBox="1"/>
          <p:nvPr/>
        </p:nvSpPr>
        <p:spPr>
          <a:xfrm>
            <a:off x="7500354" y="324435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ulk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Delete action</a:t>
            </a:r>
          </a:p>
        </p:txBody>
      </p:sp>
    </p:spTree>
    <p:extLst>
      <p:ext uri="{BB962C8B-B14F-4D97-AF65-F5344CB8AC3E}">
        <p14:creationId xmlns:p14="http://schemas.microsoft.com/office/powerpoint/2010/main" val="278526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9A105-CA39-485F-8CA6-6A7E54AE7916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172BA1-34FE-48D8-B25A-78E0B7CE9149}"/>
              </a:ext>
            </a:extLst>
          </p:cNvPr>
          <p:cNvSpPr/>
          <p:nvPr/>
        </p:nvSpPr>
        <p:spPr>
          <a:xfrm>
            <a:off x="4935983" y="727351"/>
            <a:ext cx="1660121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434090-3699-4364-85DE-F51D9D8E1639}"/>
              </a:ext>
            </a:extLst>
          </p:cNvPr>
          <p:cNvSpPr/>
          <p:nvPr/>
        </p:nvSpPr>
        <p:spPr>
          <a:xfrm>
            <a:off x="6488441" y="728101"/>
            <a:ext cx="2091493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Seatworks</a:t>
            </a:r>
            <a:endParaRPr lang="en-P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257716-C36B-485F-A61B-AB3D49A4A931}"/>
              </a:ext>
            </a:extLst>
          </p:cNvPr>
          <p:cNvSpPr/>
          <p:nvPr/>
        </p:nvSpPr>
        <p:spPr>
          <a:xfrm>
            <a:off x="3480545" y="153494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64" name="Action Button: Go Back or Previous 6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7817F2-F186-4FD2-8E7E-9D49F10D5BB3}"/>
              </a:ext>
            </a:extLst>
          </p:cNvPr>
          <p:cNvSpPr/>
          <p:nvPr/>
        </p:nvSpPr>
        <p:spPr>
          <a:xfrm rot="16200000">
            <a:off x="5034334" y="1527272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1FF283-5926-4432-93FE-4A57DDD1D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56638"/>
              </p:ext>
            </p:extLst>
          </p:nvPr>
        </p:nvGraphicFramePr>
        <p:xfrm>
          <a:off x="3480261" y="2894120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3224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8129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16579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6626350"/>
                    </a:ext>
                  </a:extLst>
                </a:gridCol>
              </a:tblGrid>
              <a:tr h="270291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Seatwork1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Seatwork2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0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John </a:t>
                      </a:r>
                      <a:r>
                        <a:rPr lang="en-PH" dirty="0" err="1"/>
                        <a:t>Loyd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0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 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James harden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870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591078-B0AD-4E3D-AEED-8F2A0CE18045}"/>
              </a:ext>
            </a:extLst>
          </p:cNvPr>
          <p:cNvSpPr/>
          <p:nvPr/>
        </p:nvSpPr>
        <p:spPr>
          <a:xfrm>
            <a:off x="9346103" y="246729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Class: MW- 1-3:00 PM</a:t>
            </a:r>
            <a:endParaRPr lang="en-P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D19665-2AB0-4F65-9392-0C6DE26E0529}"/>
              </a:ext>
            </a:extLst>
          </p:cNvPr>
          <p:cNvSpPr/>
          <p:nvPr/>
        </p:nvSpPr>
        <p:spPr>
          <a:xfrm>
            <a:off x="3437709" y="2475467"/>
            <a:ext cx="1498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Subject: Math</a:t>
            </a:r>
            <a:endParaRPr lang="en-P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730F51-FAAD-4691-9138-6BC3E3E7B94D}"/>
              </a:ext>
            </a:extLst>
          </p:cNvPr>
          <p:cNvSpPr/>
          <p:nvPr/>
        </p:nvSpPr>
        <p:spPr>
          <a:xfrm>
            <a:off x="6439015" y="3420466"/>
            <a:ext cx="1095172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11/2/2020 3PM</a:t>
            </a:r>
            <a:endParaRPr lang="en-PH" sz="1100" i="1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234496-DBFD-49E9-A6B7-4649525DF30E}"/>
              </a:ext>
            </a:extLst>
          </p:cNvPr>
          <p:cNvSpPr/>
          <p:nvPr/>
        </p:nvSpPr>
        <p:spPr>
          <a:xfrm>
            <a:off x="6439015" y="3761915"/>
            <a:ext cx="1095172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11/2/2020 3PM</a:t>
            </a:r>
            <a:endParaRPr lang="en-PH" sz="1100" i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52DD95-8FAB-47D1-8F1F-220C5F018A37}"/>
              </a:ext>
            </a:extLst>
          </p:cNvPr>
          <p:cNvCxnSpPr>
            <a:cxnSpLocks/>
          </p:cNvCxnSpPr>
          <p:nvPr/>
        </p:nvCxnSpPr>
        <p:spPr>
          <a:xfrm flipH="1">
            <a:off x="7889507" y="3314697"/>
            <a:ext cx="513769" cy="2230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3A52742-36AE-4956-BE31-6364E2DF7F03}"/>
              </a:ext>
            </a:extLst>
          </p:cNvPr>
          <p:cNvSpPr/>
          <p:nvPr/>
        </p:nvSpPr>
        <p:spPr>
          <a:xfrm>
            <a:off x="6995604" y="559454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Dynamic Column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05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C4CDE3-F563-4813-AB07-F1E574C653F4}"/>
              </a:ext>
            </a:extLst>
          </p:cNvPr>
          <p:cNvSpPr/>
          <p:nvPr/>
        </p:nvSpPr>
        <p:spPr>
          <a:xfrm>
            <a:off x="3448694" y="1982162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611268-6FA9-4063-A464-BD8ABACF8FDB}"/>
              </a:ext>
            </a:extLst>
          </p:cNvPr>
          <p:cNvSpPr/>
          <p:nvPr/>
        </p:nvSpPr>
        <p:spPr>
          <a:xfrm>
            <a:off x="3568005" y="2115826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3592071" y="2864857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Homework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6B32F-DBD1-4120-A198-8B3A3C8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06" y="2113943"/>
            <a:ext cx="5977617" cy="74009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FE28F89F-D8D8-4AA7-875E-43F8DFC5D508}"/>
              </a:ext>
            </a:extLst>
          </p:cNvPr>
          <p:cNvSpPr/>
          <p:nvPr/>
        </p:nvSpPr>
        <p:spPr>
          <a:xfrm>
            <a:off x="9944739" y="2592701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DCFE87A-78C6-4B4E-A28C-1C542ED96CC0}"/>
              </a:ext>
            </a:extLst>
          </p:cNvPr>
          <p:cNvSpPr/>
          <p:nvPr/>
        </p:nvSpPr>
        <p:spPr>
          <a:xfrm>
            <a:off x="11488285" y="2660810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3E09F7-4C30-4157-8D8A-1377C1C42753}"/>
              </a:ext>
            </a:extLst>
          </p:cNvPr>
          <p:cNvSpPr/>
          <p:nvPr/>
        </p:nvSpPr>
        <p:spPr>
          <a:xfrm>
            <a:off x="9950607" y="198216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19854E-1BFB-4783-A1EB-CD2321B6F59A}"/>
              </a:ext>
            </a:extLst>
          </p:cNvPr>
          <p:cNvSpPr/>
          <p:nvPr/>
        </p:nvSpPr>
        <p:spPr>
          <a:xfrm>
            <a:off x="11494153" y="205027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F1283-4D05-406C-B445-08E06E731352}"/>
              </a:ext>
            </a:extLst>
          </p:cNvPr>
          <p:cNvSpPr/>
          <p:nvPr/>
        </p:nvSpPr>
        <p:spPr>
          <a:xfrm>
            <a:off x="9944739" y="3787584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BCC3F4D-5C6C-446F-BCD1-619342CAE0AD}"/>
              </a:ext>
            </a:extLst>
          </p:cNvPr>
          <p:cNvSpPr/>
          <p:nvPr/>
        </p:nvSpPr>
        <p:spPr>
          <a:xfrm rot="16200000">
            <a:off x="11498528" y="3779913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D65C3A-B2C1-41D3-B19C-67AB2DF70386}"/>
              </a:ext>
            </a:extLst>
          </p:cNvPr>
          <p:cNvSpPr/>
          <p:nvPr/>
        </p:nvSpPr>
        <p:spPr>
          <a:xfrm>
            <a:off x="9944739" y="4175981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F5230A-9129-41FD-B53E-75BE3027C2A6}"/>
              </a:ext>
            </a:extLst>
          </p:cNvPr>
          <p:cNvSpPr/>
          <p:nvPr/>
        </p:nvSpPr>
        <p:spPr>
          <a:xfrm>
            <a:off x="9944739" y="4564378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FB4E4C-6C88-4C8E-B95A-0573CCA6ACF0}"/>
              </a:ext>
            </a:extLst>
          </p:cNvPr>
          <p:cNvSpPr/>
          <p:nvPr/>
        </p:nvSpPr>
        <p:spPr>
          <a:xfrm>
            <a:off x="9944739" y="495277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384318-2157-48F7-AC78-3835ED2A3517}"/>
              </a:ext>
            </a:extLst>
          </p:cNvPr>
          <p:cNvSpPr/>
          <p:nvPr/>
        </p:nvSpPr>
        <p:spPr>
          <a:xfrm>
            <a:off x="5810528" y="4636655"/>
            <a:ext cx="3650814" cy="174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BF0C44B-13CF-4554-BB34-20E3FCE19459}"/>
              </a:ext>
            </a:extLst>
          </p:cNvPr>
          <p:cNvSpPr/>
          <p:nvPr/>
        </p:nvSpPr>
        <p:spPr>
          <a:xfrm>
            <a:off x="5988460" y="4750185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Name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B34AED3-0C63-4C1C-9FAB-E0C35F1F86D1}"/>
              </a:ext>
            </a:extLst>
          </p:cNvPr>
          <p:cNvSpPr/>
          <p:nvPr/>
        </p:nvSpPr>
        <p:spPr>
          <a:xfrm>
            <a:off x="5999823" y="5099732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James Harden 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673249A-4CA8-4C25-A86F-76EE94119770}"/>
              </a:ext>
            </a:extLst>
          </p:cNvPr>
          <p:cNvSpPr/>
          <p:nvPr/>
        </p:nvSpPr>
        <p:spPr>
          <a:xfrm>
            <a:off x="6196928" y="5166426"/>
            <a:ext cx="307898" cy="2633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5D1E33B-D45A-4FF3-ACF1-231AD1EED50F}"/>
              </a:ext>
            </a:extLst>
          </p:cNvPr>
          <p:cNvSpPr/>
          <p:nvPr/>
        </p:nvSpPr>
        <p:spPr>
          <a:xfrm>
            <a:off x="7741328" y="5871362"/>
            <a:ext cx="1424967" cy="3802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SEND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055ED5-BAFF-453E-B331-F16A9A52A0B7}"/>
              </a:ext>
            </a:extLst>
          </p:cNvPr>
          <p:cNvCxnSpPr>
            <a:cxnSpLocks/>
          </p:cNvCxnSpPr>
          <p:nvPr/>
        </p:nvCxnSpPr>
        <p:spPr>
          <a:xfrm flipH="1">
            <a:off x="8579939" y="4379764"/>
            <a:ext cx="1878847" cy="961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851E1B8-1551-42F3-98E1-25F43AE8E88B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F685C-C3F4-4A3A-9516-92DA9AEAEA2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2B930F-AB29-42EB-AC89-285E9839E91F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B20FC25-ED68-4E4C-B0EB-DC2D3E42DE91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006D9B-816D-4040-8B8B-AB16DC043B97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EB2A66-4C76-400C-98DE-E0DA9626D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8B3B1E-CD28-4BEB-B618-D1E7877C16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C5347B4-4692-4D87-9101-A4425250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2090FB5-2681-4B8A-990D-AD8A9F407AB8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013B28D-3A0E-4BF5-B592-D1789FA8DA8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5FC121-13BF-472D-A982-40AFE0D21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B22295-CB6C-43ED-B27B-C8BE3812924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EC725E-4DBF-44F8-BE22-C59DA9C63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348435-24EB-4BD8-8D4A-54D0F4B1E984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8B9A14-BE9E-4573-A6E4-87EF1EAE1F84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751C63F-4C96-499A-B078-FE88E642CCAD}"/>
              </a:ext>
            </a:extLst>
          </p:cNvPr>
          <p:cNvSpPr/>
          <p:nvPr/>
        </p:nvSpPr>
        <p:spPr>
          <a:xfrm>
            <a:off x="4935983" y="727351"/>
            <a:ext cx="18376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F81F0F-395D-4BC4-8A5B-D9203E79DB2F}"/>
              </a:ext>
            </a:extLst>
          </p:cNvPr>
          <p:cNvSpPr/>
          <p:nvPr/>
        </p:nvSpPr>
        <p:spPr>
          <a:xfrm>
            <a:off x="6773659" y="731874"/>
            <a:ext cx="240399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6BAA2A-F562-4CDB-AE53-23EB630BD98E}"/>
              </a:ext>
            </a:extLst>
          </p:cNvPr>
          <p:cNvSpPr/>
          <p:nvPr/>
        </p:nvSpPr>
        <p:spPr>
          <a:xfrm>
            <a:off x="7430223" y="1510462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1A4A6D2-9D1D-4871-8E47-6B466A5DADE6}"/>
              </a:ext>
            </a:extLst>
          </p:cNvPr>
          <p:cNvSpPr/>
          <p:nvPr/>
        </p:nvSpPr>
        <p:spPr>
          <a:xfrm>
            <a:off x="8649041" y="1545979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0DD917-1170-4E1E-B686-366857FE1085}"/>
              </a:ext>
            </a:extLst>
          </p:cNvPr>
          <p:cNvSpPr/>
          <p:nvPr/>
        </p:nvSpPr>
        <p:spPr>
          <a:xfrm>
            <a:off x="3453400" y="1527476"/>
            <a:ext cx="1970855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Homework Title</a:t>
            </a:r>
          </a:p>
        </p:txBody>
      </p:sp>
    </p:spTree>
    <p:extLst>
      <p:ext uri="{BB962C8B-B14F-4D97-AF65-F5344CB8AC3E}">
        <p14:creationId xmlns:p14="http://schemas.microsoft.com/office/powerpoint/2010/main" val="325246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2ED6E6-2151-41CB-8584-87E9693627C8}"/>
              </a:ext>
            </a:extLst>
          </p:cNvPr>
          <p:cNvSpPr txBox="1"/>
          <p:nvPr/>
        </p:nvSpPr>
        <p:spPr>
          <a:xfrm>
            <a:off x="11157151" y="3743381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C0E0C8-ED2C-4D05-ABA6-B5BEA68D39D1}"/>
              </a:ext>
            </a:extLst>
          </p:cNvPr>
          <p:cNvSpPr txBox="1"/>
          <p:nvPr/>
        </p:nvSpPr>
        <p:spPr>
          <a:xfrm>
            <a:off x="11099778" y="2503275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0C58A7-BA27-420F-8793-1E598A413A5F}"/>
              </a:ext>
            </a:extLst>
          </p:cNvPr>
          <p:cNvSpPr txBox="1"/>
          <p:nvPr/>
        </p:nvSpPr>
        <p:spPr>
          <a:xfrm>
            <a:off x="11079525" y="2185172"/>
            <a:ext cx="11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8CC113-229A-49A0-9913-55F8A75A4BAA}"/>
              </a:ext>
            </a:extLst>
          </p:cNvPr>
          <p:cNvSpPr/>
          <p:nvPr/>
        </p:nvSpPr>
        <p:spPr>
          <a:xfrm>
            <a:off x="3465724" y="1964493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853F89-D376-4F6B-824F-B533BD1828B0}"/>
              </a:ext>
            </a:extLst>
          </p:cNvPr>
          <p:cNvSpPr/>
          <p:nvPr/>
        </p:nvSpPr>
        <p:spPr>
          <a:xfrm>
            <a:off x="3585035" y="2098157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71E55-C05A-41E8-9756-75F53CF4F0CD}"/>
              </a:ext>
            </a:extLst>
          </p:cNvPr>
          <p:cNvSpPr/>
          <p:nvPr/>
        </p:nvSpPr>
        <p:spPr>
          <a:xfrm>
            <a:off x="3609101" y="2847188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Homework Editor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3BED313-9771-4A78-B3D7-E26D7B3F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6" y="2096274"/>
            <a:ext cx="5977617" cy="74009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6897C46-F6CA-494F-A52F-D58CD3DE183A}"/>
              </a:ext>
            </a:extLst>
          </p:cNvPr>
          <p:cNvSpPr/>
          <p:nvPr/>
        </p:nvSpPr>
        <p:spPr>
          <a:xfrm>
            <a:off x="9961769" y="257503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B9D0F0-1402-4EB7-91AA-30052861D62E}"/>
              </a:ext>
            </a:extLst>
          </p:cNvPr>
          <p:cNvSpPr/>
          <p:nvPr/>
        </p:nvSpPr>
        <p:spPr>
          <a:xfrm>
            <a:off x="11505315" y="264314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4B17B-6906-4204-ABD7-281707D6EFBC}"/>
              </a:ext>
            </a:extLst>
          </p:cNvPr>
          <p:cNvSpPr/>
          <p:nvPr/>
        </p:nvSpPr>
        <p:spPr>
          <a:xfrm>
            <a:off x="9967637" y="196449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C88A4C-5A39-4294-9364-4B31A516FB49}"/>
              </a:ext>
            </a:extLst>
          </p:cNvPr>
          <p:cNvSpPr/>
          <p:nvPr/>
        </p:nvSpPr>
        <p:spPr>
          <a:xfrm>
            <a:off x="11511183" y="203260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1F2728-4559-475C-A424-39BE333277A7}"/>
              </a:ext>
            </a:extLst>
          </p:cNvPr>
          <p:cNvSpPr/>
          <p:nvPr/>
        </p:nvSpPr>
        <p:spPr>
          <a:xfrm>
            <a:off x="9961769" y="376991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118" name="Action Button: Go Back or Previous 1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B1BED6D-BDAF-4ABB-A540-8CC93D811AB1}"/>
              </a:ext>
            </a:extLst>
          </p:cNvPr>
          <p:cNvSpPr/>
          <p:nvPr/>
        </p:nvSpPr>
        <p:spPr>
          <a:xfrm rot="16200000">
            <a:off x="11515558" y="3762244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B39A3EF-112F-408E-8941-C95C545CDCF8}"/>
              </a:ext>
            </a:extLst>
          </p:cNvPr>
          <p:cNvSpPr/>
          <p:nvPr/>
        </p:nvSpPr>
        <p:spPr>
          <a:xfrm>
            <a:off x="9961769" y="415831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3FB7CE-4E50-41DF-88BE-A962980938FA}"/>
              </a:ext>
            </a:extLst>
          </p:cNvPr>
          <p:cNvSpPr/>
          <p:nvPr/>
        </p:nvSpPr>
        <p:spPr>
          <a:xfrm>
            <a:off x="9961769" y="454670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6E64F5-6859-4015-AF97-739E2B8290D0}"/>
              </a:ext>
            </a:extLst>
          </p:cNvPr>
          <p:cNvSpPr/>
          <p:nvPr/>
        </p:nvSpPr>
        <p:spPr>
          <a:xfrm>
            <a:off x="9961769" y="493510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EDE1FC-DB45-4498-9B00-0D527BB54461}"/>
              </a:ext>
            </a:extLst>
          </p:cNvPr>
          <p:cNvSpPr/>
          <p:nvPr/>
        </p:nvSpPr>
        <p:spPr>
          <a:xfrm>
            <a:off x="4664209" y="4615716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156881-5FB0-4CAE-9BE8-7139928ED649}"/>
              </a:ext>
            </a:extLst>
          </p:cNvPr>
          <p:cNvSpPr/>
          <p:nvPr/>
        </p:nvSpPr>
        <p:spPr>
          <a:xfrm>
            <a:off x="4842141" y="4729246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Student Name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77EB77-A829-4204-8E7C-070944D55A2D}"/>
              </a:ext>
            </a:extLst>
          </p:cNvPr>
          <p:cNvSpPr/>
          <p:nvPr/>
        </p:nvSpPr>
        <p:spPr>
          <a:xfrm>
            <a:off x="6793487" y="6347428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129" name="Table 6">
            <a:extLst>
              <a:ext uri="{FF2B5EF4-FFF2-40B4-BE49-F238E27FC236}">
                <a16:creationId xmlns:a16="http://schemas.microsoft.com/office/drawing/2014/main" id="{927568D1-B370-432C-905A-E5137B40C9F8}"/>
              </a:ext>
            </a:extLst>
          </p:cNvPr>
          <p:cNvGraphicFramePr>
            <a:graphicFrameLocks noGrp="1"/>
          </p:cNvGraphicFramePr>
          <p:nvPr/>
        </p:nvGraphicFramePr>
        <p:xfrm>
          <a:off x="4859710" y="5159208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130" name="Plus Sign 129">
            <a:extLst>
              <a:ext uri="{FF2B5EF4-FFF2-40B4-BE49-F238E27FC236}">
                <a16:creationId xmlns:a16="http://schemas.microsoft.com/office/drawing/2014/main" id="{D0C9D57B-7F23-4E3F-8861-AABC9212B929}"/>
              </a:ext>
            </a:extLst>
          </p:cNvPr>
          <p:cNvSpPr/>
          <p:nvPr/>
        </p:nvSpPr>
        <p:spPr>
          <a:xfrm>
            <a:off x="8095408" y="4718820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8252A0C-49B1-4406-9C9C-88E7BE0DD48F}"/>
              </a:ext>
            </a:extLst>
          </p:cNvPr>
          <p:cNvSpPr/>
          <p:nvPr/>
        </p:nvSpPr>
        <p:spPr>
          <a:xfrm rot="20108472">
            <a:off x="7820972" y="4942692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student under Teachers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7DDA7C-22A6-446A-9660-D86CD7F8AA87}"/>
              </a:ext>
            </a:extLst>
          </p:cNvPr>
          <p:cNvCxnSpPr>
            <a:cxnSpLocks/>
          </p:cNvCxnSpPr>
          <p:nvPr/>
        </p:nvCxnSpPr>
        <p:spPr>
          <a:xfrm flipH="1">
            <a:off x="7989167" y="4833850"/>
            <a:ext cx="2065159" cy="92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B3A06E-B00C-4933-A126-9F6B24EBC362}"/>
              </a:ext>
            </a:extLst>
          </p:cNvPr>
          <p:cNvSpPr/>
          <p:nvPr/>
        </p:nvSpPr>
        <p:spPr>
          <a:xfrm>
            <a:off x="7430223" y="1510462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BCA164D-C971-4EDD-B772-92928A6CADB3}"/>
              </a:ext>
            </a:extLst>
          </p:cNvPr>
          <p:cNvSpPr/>
          <p:nvPr/>
        </p:nvSpPr>
        <p:spPr>
          <a:xfrm>
            <a:off x="8649041" y="1545979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CC2768-304D-48E7-90EB-1E65124D18A5}"/>
              </a:ext>
            </a:extLst>
          </p:cNvPr>
          <p:cNvSpPr/>
          <p:nvPr/>
        </p:nvSpPr>
        <p:spPr>
          <a:xfrm>
            <a:off x="3453400" y="1527476"/>
            <a:ext cx="1970855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Homework Title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858B61-1DF0-4B3E-B9E9-2FBF90C41572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69A8B5-EB5E-4B46-BF80-ACE5A61E0772}"/>
              </a:ext>
            </a:extLst>
          </p:cNvPr>
          <p:cNvSpPr/>
          <p:nvPr/>
        </p:nvSpPr>
        <p:spPr>
          <a:xfrm>
            <a:off x="4935983" y="727351"/>
            <a:ext cx="18376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457E48-F1ED-4B3B-8ADC-CE1E32D438CD}"/>
              </a:ext>
            </a:extLst>
          </p:cNvPr>
          <p:cNvSpPr/>
          <p:nvPr/>
        </p:nvSpPr>
        <p:spPr>
          <a:xfrm>
            <a:off x="6773659" y="731874"/>
            <a:ext cx="240399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827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8CC113-229A-49A0-9913-55F8A75A4BAA}"/>
              </a:ext>
            </a:extLst>
          </p:cNvPr>
          <p:cNvSpPr/>
          <p:nvPr/>
        </p:nvSpPr>
        <p:spPr>
          <a:xfrm>
            <a:off x="3465724" y="2037743"/>
            <a:ext cx="6264848" cy="2514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853F89-D376-4F6B-824F-B533BD1828B0}"/>
              </a:ext>
            </a:extLst>
          </p:cNvPr>
          <p:cNvSpPr/>
          <p:nvPr/>
        </p:nvSpPr>
        <p:spPr>
          <a:xfrm>
            <a:off x="3585035" y="2171407"/>
            <a:ext cx="5994718" cy="2238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E71E55-C05A-41E8-9756-75F53CF4F0CD}"/>
              </a:ext>
            </a:extLst>
          </p:cNvPr>
          <p:cNvSpPr/>
          <p:nvPr/>
        </p:nvSpPr>
        <p:spPr>
          <a:xfrm>
            <a:off x="3609101" y="2920438"/>
            <a:ext cx="5955576" cy="1503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Homework Editor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3BED313-9771-4A78-B3D7-E26D7B3F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6" y="2169524"/>
            <a:ext cx="5977617" cy="74009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F6897C46-F6CA-494F-A52F-D58CD3DE183A}"/>
              </a:ext>
            </a:extLst>
          </p:cNvPr>
          <p:cNvSpPr/>
          <p:nvPr/>
        </p:nvSpPr>
        <p:spPr>
          <a:xfrm>
            <a:off x="9961769" y="264828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Email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7B9D0F0-1402-4EB7-91AA-30052861D62E}"/>
              </a:ext>
            </a:extLst>
          </p:cNvPr>
          <p:cNvSpPr/>
          <p:nvPr/>
        </p:nvSpPr>
        <p:spPr>
          <a:xfrm>
            <a:off x="11505315" y="271639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4B17B-6906-4204-ABD7-281707D6EFBC}"/>
              </a:ext>
            </a:extLst>
          </p:cNvPr>
          <p:cNvSpPr/>
          <p:nvPr/>
        </p:nvSpPr>
        <p:spPr>
          <a:xfrm>
            <a:off x="9967637" y="2037743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Send Via LMS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C88A4C-5A39-4294-9364-4B31A516FB49}"/>
              </a:ext>
            </a:extLst>
          </p:cNvPr>
          <p:cNvSpPr/>
          <p:nvPr/>
        </p:nvSpPr>
        <p:spPr>
          <a:xfrm>
            <a:off x="11511183" y="21058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01F2728-4559-475C-A424-39BE333277A7}"/>
              </a:ext>
            </a:extLst>
          </p:cNvPr>
          <p:cNvSpPr/>
          <p:nvPr/>
        </p:nvSpPr>
        <p:spPr>
          <a:xfrm>
            <a:off x="9961769" y="3843165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Selection</a:t>
            </a:r>
          </a:p>
        </p:txBody>
      </p:sp>
      <p:sp>
        <p:nvSpPr>
          <p:cNvPr id="118" name="Action Button: Go Back or Previous 1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B1BED6D-BDAF-4ABB-A540-8CC93D811AB1}"/>
              </a:ext>
            </a:extLst>
          </p:cNvPr>
          <p:cNvSpPr/>
          <p:nvPr/>
        </p:nvSpPr>
        <p:spPr>
          <a:xfrm rot="16200000">
            <a:off x="11515558" y="3835494"/>
            <a:ext cx="363984" cy="395601"/>
          </a:xfrm>
          <a:prstGeom prst="actionButtonBackPrevio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B39A3EF-112F-408E-8941-C95C545CDCF8}"/>
              </a:ext>
            </a:extLst>
          </p:cNvPr>
          <p:cNvSpPr/>
          <p:nvPr/>
        </p:nvSpPr>
        <p:spPr>
          <a:xfrm>
            <a:off x="9961769" y="4231562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Individual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3FB7CE-4E50-41DF-88BE-A962980938FA}"/>
              </a:ext>
            </a:extLst>
          </p:cNvPr>
          <p:cNvSpPr/>
          <p:nvPr/>
        </p:nvSpPr>
        <p:spPr>
          <a:xfrm>
            <a:off x="9961769" y="4619959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Create Grp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6E64F5-6859-4015-AF97-739E2B8290D0}"/>
              </a:ext>
            </a:extLst>
          </p:cNvPr>
          <p:cNvSpPr/>
          <p:nvPr/>
        </p:nvSpPr>
        <p:spPr>
          <a:xfrm>
            <a:off x="9961769" y="5008356"/>
            <a:ext cx="193358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EDE1FC-DB45-4498-9B00-0D527BB54461}"/>
              </a:ext>
            </a:extLst>
          </p:cNvPr>
          <p:cNvSpPr/>
          <p:nvPr/>
        </p:nvSpPr>
        <p:spPr>
          <a:xfrm>
            <a:off x="4664209" y="4688966"/>
            <a:ext cx="3932760" cy="223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156881-5FB0-4CAE-9BE8-7139928ED649}"/>
              </a:ext>
            </a:extLst>
          </p:cNvPr>
          <p:cNvSpPr/>
          <p:nvPr/>
        </p:nvSpPr>
        <p:spPr>
          <a:xfrm>
            <a:off x="4842141" y="4802496"/>
            <a:ext cx="317783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Search Class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77EB77-A829-4204-8E7C-070944D55A2D}"/>
              </a:ext>
            </a:extLst>
          </p:cNvPr>
          <p:cNvSpPr/>
          <p:nvPr/>
        </p:nvSpPr>
        <p:spPr>
          <a:xfrm>
            <a:off x="6793487" y="6420678"/>
            <a:ext cx="1652432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graphicFrame>
        <p:nvGraphicFramePr>
          <p:cNvPr id="129" name="Table 6">
            <a:extLst>
              <a:ext uri="{FF2B5EF4-FFF2-40B4-BE49-F238E27FC236}">
                <a16:creationId xmlns:a16="http://schemas.microsoft.com/office/drawing/2014/main" id="{927568D1-B370-432C-905A-E5137B40C9F8}"/>
              </a:ext>
            </a:extLst>
          </p:cNvPr>
          <p:cNvGraphicFramePr>
            <a:graphicFrameLocks noGrp="1"/>
          </p:cNvGraphicFramePr>
          <p:nvPr/>
        </p:nvGraphicFramePr>
        <p:xfrm>
          <a:off x="4859710" y="5232458"/>
          <a:ext cx="35862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03">
                  <a:extLst>
                    <a:ext uri="{9D8B030D-6E8A-4147-A177-3AD203B41FA5}">
                      <a16:colId xmlns:a16="http://schemas.microsoft.com/office/drawing/2014/main" val="3298705726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2350182275"/>
                    </a:ext>
                  </a:extLst>
                </a:gridCol>
                <a:gridCol w="1195403">
                  <a:extLst>
                    <a:ext uri="{9D8B030D-6E8A-4147-A177-3AD203B41FA5}">
                      <a16:colId xmlns:a16="http://schemas.microsoft.com/office/drawing/2014/main" val="164876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4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i="1" dirty="0">
                          <a:solidFill>
                            <a:srgbClr val="FF0000"/>
                          </a:solidFill>
                        </a:rPr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38885"/>
                  </a:ext>
                </a:extLst>
              </a:tr>
            </a:tbl>
          </a:graphicData>
        </a:graphic>
      </p:graphicFrame>
      <p:sp>
        <p:nvSpPr>
          <p:cNvPr id="130" name="Plus Sign 129">
            <a:extLst>
              <a:ext uri="{FF2B5EF4-FFF2-40B4-BE49-F238E27FC236}">
                <a16:creationId xmlns:a16="http://schemas.microsoft.com/office/drawing/2014/main" id="{D0C9D57B-7F23-4E3F-8861-AABC9212B929}"/>
              </a:ext>
            </a:extLst>
          </p:cNvPr>
          <p:cNvSpPr/>
          <p:nvPr/>
        </p:nvSpPr>
        <p:spPr>
          <a:xfrm>
            <a:off x="8095408" y="4792070"/>
            <a:ext cx="363985" cy="380260"/>
          </a:xfrm>
          <a:prstGeom prst="mathPlus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8252A0C-49B1-4406-9C9C-88E7BE0DD48F}"/>
              </a:ext>
            </a:extLst>
          </p:cNvPr>
          <p:cNvSpPr/>
          <p:nvPr/>
        </p:nvSpPr>
        <p:spPr>
          <a:xfrm rot="20108472">
            <a:off x="8378979" y="5796474"/>
            <a:ext cx="2401546" cy="3802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en-PH" sz="1200" i="1" dirty="0" err="1"/>
              <a:t>ll</a:t>
            </a:r>
            <a:r>
              <a:rPr lang="en-PH" sz="1200" i="1" dirty="0"/>
              <a:t> class under Teachers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C7DDA7C-22A6-446A-9660-D86CD7F8AA87}"/>
              </a:ext>
            </a:extLst>
          </p:cNvPr>
          <p:cNvCxnSpPr>
            <a:cxnSpLocks/>
          </p:cNvCxnSpPr>
          <p:nvPr/>
        </p:nvCxnSpPr>
        <p:spPr>
          <a:xfrm flipH="1">
            <a:off x="8095408" y="5316405"/>
            <a:ext cx="2065159" cy="92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6BCA4-AF91-43F2-BE43-836EC08EFCD2}"/>
              </a:ext>
            </a:extLst>
          </p:cNvPr>
          <p:cNvSpPr/>
          <p:nvPr/>
        </p:nvSpPr>
        <p:spPr>
          <a:xfrm>
            <a:off x="7457368" y="1559767"/>
            <a:ext cx="229942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dirty="0"/>
              <a:t>Attach files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0DC51C-B5B5-4281-B000-7DFF78870707}"/>
              </a:ext>
            </a:extLst>
          </p:cNvPr>
          <p:cNvSpPr/>
          <p:nvPr/>
        </p:nvSpPr>
        <p:spPr>
          <a:xfrm>
            <a:off x="8676186" y="1595284"/>
            <a:ext cx="1050392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F2A60B6-37D7-4D5D-96D3-8DDBE19A6D38}"/>
              </a:ext>
            </a:extLst>
          </p:cNvPr>
          <p:cNvSpPr/>
          <p:nvPr/>
        </p:nvSpPr>
        <p:spPr>
          <a:xfrm>
            <a:off x="3480545" y="1576781"/>
            <a:ext cx="3035663" cy="307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Homework</a:t>
            </a:r>
            <a:r>
              <a:rPr lang="en-PH" dirty="0"/>
              <a:t> </a:t>
            </a:r>
            <a:r>
              <a:rPr lang="en-PH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9CB5B8-691D-4AA1-A908-EF08929260BE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6BE09A-5143-4A78-99BB-41D390F28F31}"/>
              </a:ext>
            </a:extLst>
          </p:cNvPr>
          <p:cNvSpPr/>
          <p:nvPr/>
        </p:nvSpPr>
        <p:spPr>
          <a:xfrm>
            <a:off x="4935983" y="727351"/>
            <a:ext cx="18376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CC6827-E568-461C-9DA8-142B078CDA43}"/>
              </a:ext>
            </a:extLst>
          </p:cNvPr>
          <p:cNvSpPr/>
          <p:nvPr/>
        </p:nvSpPr>
        <p:spPr>
          <a:xfrm>
            <a:off x="6773659" y="731874"/>
            <a:ext cx="240399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6130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Grades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A5FAB0-956E-409E-B40A-B31E19F6BF8E}"/>
              </a:ext>
            </a:extLst>
          </p:cNvPr>
          <p:cNvSpPr txBox="1"/>
          <p:nvPr/>
        </p:nvSpPr>
        <p:spPr>
          <a:xfrm>
            <a:off x="332467" y="3244354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Messages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70817C-FD2D-46BC-AFAF-6E5EDC217ED2}"/>
              </a:ext>
            </a:extLst>
          </p:cNvPr>
          <p:cNvSpPr txBox="1"/>
          <p:nvPr/>
        </p:nvSpPr>
        <p:spPr>
          <a:xfrm>
            <a:off x="760650" y="4096299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Seatwork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2DCE16-A84E-496D-9229-8B054F29DD8B}"/>
              </a:ext>
            </a:extLst>
          </p:cNvPr>
          <p:cNvSpPr txBox="1"/>
          <p:nvPr/>
        </p:nvSpPr>
        <p:spPr>
          <a:xfrm>
            <a:off x="332394" y="3673756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Activities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476631-98B1-4029-8208-AFF0B78C96B0}"/>
              </a:ext>
            </a:extLst>
          </p:cNvPr>
          <p:cNvGrpSpPr/>
          <p:nvPr/>
        </p:nvGrpSpPr>
        <p:grpSpPr>
          <a:xfrm rot="5400000">
            <a:off x="2692632" y="3733439"/>
            <a:ext cx="242425" cy="280743"/>
            <a:chOff x="4268680" y="1970843"/>
            <a:chExt cx="915879" cy="1614256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FA12B7-D94A-4DEB-BC6A-37C34C214F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2A33587-8A44-43CD-9F35-AE7C52D5F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9A2F65-64FA-429E-9EC8-09F1098CB2AC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12362F-B571-43F3-8201-7C8971A5B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9D3ABC-56B4-4977-B772-AF0990807A04}"/>
              </a:ext>
            </a:extLst>
          </p:cNvPr>
          <p:cNvGrpSpPr/>
          <p:nvPr/>
        </p:nvGrpSpPr>
        <p:grpSpPr>
          <a:xfrm>
            <a:off x="2684721" y="3323858"/>
            <a:ext cx="242425" cy="280743"/>
            <a:chOff x="4268680" y="1970843"/>
            <a:chExt cx="915879" cy="161425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43846C0-587E-41DF-931E-947CB96B4C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1B04F1B-0D70-4EF7-AFA7-56629877B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3E36634-1C38-4223-8F14-F8AD72D8D2A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6D479B-D3AF-49A8-A123-2E68DD785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9D21524-D994-46EB-BA07-5B9D200B01E5}"/>
              </a:ext>
            </a:extLst>
          </p:cNvPr>
          <p:cNvSpPr txBox="1"/>
          <p:nvPr/>
        </p:nvSpPr>
        <p:spPr>
          <a:xfrm>
            <a:off x="754280" y="4525507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7E8726-9F81-4BB3-B9A9-F07BE3FAD93D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Homework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9A105-CA39-485F-8CA6-6A7E54AE7916}"/>
              </a:ext>
            </a:extLst>
          </p:cNvPr>
          <p:cNvSpPr/>
          <p:nvPr/>
        </p:nvSpPr>
        <p:spPr>
          <a:xfrm>
            <a:off x="3484906" y="726151"/>
            <a:ext cx="1451078" cy="38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Compose</a:t>
            </a:r>
            <a:endParaRPr lang="en-P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172BA1-34FE-48D8-B25A-78E0B7CE9149}"/>
              </a:ext>
            </a:extLst>
          </p:cNvPr>
          <p:cNvSpPr/>
          <p:nvPr/>
        </p:nvSpPr>
        <p:spPr>
          <a:xfrm>
            <a:off x="4935983" y="727351"/>
            <a:ext cx="1873190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</a:t>
            </a:r>
            <a:r>
              <a:rPr lang="en-PH" dirty="0" err="1"/>
              <a:t>ent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434090-3699-4364-85DE-F51D9D8E1639}"/>
              </a:ext>
            </a:extLst>
          </p:cNvPr>
          <p:cNvSpPr/>
          <p:nvPr/>
        </p:nvSpPr>
        <p:spPr>
          <a:xfrm>
            <a:off x="6821010" y="726151"/>
            <a:ext cx="224605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Received</a:t>
            </a:r>
            <a:r>
              <a:rPr lang="en-PH" dirty="0"/>
              <a:t> </a:t>
            </a:r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066F6D-4284-4A88-9345-F56BAA3BDCB1}"/>
              </a:ext>
            </a:extLst>
          </p:cNvPr>
          <p:cNvSpPr/>
          <p:nvPr/>
        </p:nvSpPr>
        <p:spPr>
          <a:xfrm>
            <a:off x="3521272" y="1624066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err="1"/>
              <a:t>Homeworks</a:t>
            </a:r>
            <a:r>
              <a:rPr lang="en-PH" dirty="0"/>
              <a:t>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32165F-AC29-439A-A87B-1C4DF4643284}"/>
              </a:ext>
            </a:extLst>
          </p:cNvPr>
          <p:cNvSpPr/>
          <p:nvPr/>
        </p:nvSpPr>
        <p:spPr>
          <a:xfrm>
            <a:off x="3237378" y="1706652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A6B704-26A1-4D39-8636-C867169418C0}"/>
              </a:ext>
            </a:extLst>
          </p:cNvPr>
          <p:cNvSpPr txBox="1"/>
          <p:nvPr/>
        </p:nvSpPr>
        <p:spPr>
          <a:xfrm>
            <a:off x="5184930" y="1663814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05/07/2020 3:45 PM</a:t>
            </a:r>
            <a:endParaRPr lang="en-PH" sz="1400" i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DF1A58-4733-4D1F-BEE2-97C4AE68C80C}"/>
              </a:ext>
            </a:extLst>
          </p:cNvPr>
          <p:cNvSpPr/>
          <p:nvPr/>
        </p:nvSpPr>
        <p:spPr>
          <a:xfrm>
            <a:off x="11082098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4BA5B0-6B2F-4B6C-B110-3EFC0CD53EC4}"/>
              </a:ext>
            </a:extLst>
          </p:cNvPr>
          <p:cNvSpPr/>
          <p:nvPr/>
        </p:nvSpPr>
        <p:spPr>
          <a:xfrm>
            <a:off x="10075212" y="1636633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7ADD36-24C4-4F0B-A3F6-70E154D42920}"/>
              </a:ext>
            </a:extLst>
          </p:cNvPr>
          <p:cNvSpPr/>
          <p:nvPr/>
        </p:nvSpPr>
        <p:spPr>
          <a:xfrm>
            <a:off x="3521272" y="2104085"/>
            <a:ext cx="850795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 err="1"/>
              <a:t>Homeworks</a:t>
            </a:r>
            <a:r>
              <a:rPr lang="en-PH" dirty="0"/>
              <a:t>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7BC450F-7C0E-43F3-96F9-592A90C6A904}"/>
              </a:ext>
            </a:extLst>
          </p:cNvPr>
          <p:cNvSpPr/>
          <p:nvPr/>
        </p:nvSpPr>
        <p:spPr>
          <a:xfrm>
            <a:off x="3237378" y="2186671"/>
            <a:ext cx="224140" cy="19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7A5E32-87DA-48EA-BA5A-F369C2A25F81}"/>
              </a:ext>
            </a:extLst>
          </p:cNvPr>
          <p:cNvSpPr txBox="1"/>
          <p:nvPr/>
        </p:nvSpPr>
        <p:spPr>
          <a:xfrm>
            <a:off x="5184930" y="2143833"/>
            <a:ext cx="2154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05/09/2020 7:00 PM</a:t>
            </a:r>
            <a:endParaRPr lang="en-PH" sz="1400" i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8DA3C-BDA3-4E66-868A-E46D60DAC320}"/>
              </a:ext>
            </a:extLst>
          </p:cNvPr>
          <p:cNvSpPr/>
          <p:nvPr/>
        </p:nvSpPr>
        <p:spPr>
          <a:xfrm>
            <a:off x="11082098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</a:t>
            </a:r>
            <a:endParaRPr lang="en-P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D17510-3ECA-486C-84F6-2500C8AD5CEA}"/>
              </a:ext>
            </a:extLst>
          </p:cNvPr>
          <p:cNvSpPr/>
          <p:nvPr/>
        </p:nvSpPr>
        <p:spPr>
          <a:xfrm>
            <a:off x="10075212" y="2116652"/>
            <a:ext cx="94713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P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2B0A2C4-8A63-4AD9-BD6C-1F20DA482B83}"/>
              </a:ext>
            </a:extLst>
          </p:cNvPr>
          <p:cNvSpPr/>
          <p:nvPr/>
        </p:nvSpPr>
        <p:spPr>
          <a:xfrm>
            <a:off x="10333609" y="3034971"/>
            <a:ext cx="1695621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PH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73D770-62D8-47A4-AF40-64DC8684F531}"/>
              </a:ext>
            </a:extLst>
          </p:cNvPr>
          <p:cNvCxnSpPr>
            <a:cxnSpLocks/>
          </p:cNvCxnSpPr>
          <p:nvPr/>
        </p:nvCxnSpPr>
        <p:spPr>
          <a:xfrm>
            <a:off x="3374258" y="2491358"/>
            <a:ext cx="6888328" cy="73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27A677C-CCBD-4CB7-BCF3-C95CF09A656E}"/>
              </a:ext>
            </a:extLst>
          </p:cNvPr>
          <p:cNvSpPr txBox="1"/>
          <p:nvPr/>
        </p:nvSpPr>
        <p:spPr>
          <a:xfrm>
            <a:off x="7500354" y="324435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ulk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Delete action</a:t>
            </a:r>
          </a:p>
        </p:txBody>
      </p:sp>
    </p:spTree>
    <p:extLst>
      <p:ext uri="{BB962C8B-B14F-4D97-AF65-F5344CB8AC3E}">
        <p14:creationId xmlns:p14="http://schemas.microsoft.com/office/powerpoint/2010/main" val="22765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540</Words>
  <Application>Microsoft Office PowerPoint</Application>
  <PresentationFormat>Widescreen</PresentationFormat>
  <Paragraphs>306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173</cp:revision>
  <dcterms:created xsi:type="dcterms:W3CDTF">2020-07-01T10:12:14Z</dcterms:created>
  <dcterms:modified xsi:type="dcterms:W3CDTF">2020-07-05T10:37:40Z</dcterms:modified>
</cp:coreProperties>
</file>