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93638"/>
              </p:ext>
            </p:extLst>
          </p:nvPr>
        </p:nvGraphicFramePr>
        <p:xfrm>
          <a:off x="3278785" y="2468807"/>
          <a:ext cx="875432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29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98542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803340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217528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17528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1036372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1112625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1135204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Date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Excuse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3599786" y="1547108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>
            <a:cxnSpLocks/>
          </p:cNvCxnSpPr>
          <p:nvPr/>
        </p:nvCxnSpPr>
        <p:spPr>
          <a:xfrm flipV="1">
            <a:off x="8133845" y="1808062"/>
            <a:ext cx="857407" cy="113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4609834" y="2794284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214549" y="1083270"/>
            <a:ext cx="252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Checkbox attendance per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7895624" y="296643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7895624" y="332583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7895624" y="368523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7895624" y="404462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7895624" y="4360360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7895624" y="4719758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7895624" y="5079156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8585066" y="6448788"/>
            <a:ext cx="254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 ACTION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7436538" y="5658718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Present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9020720" y="5649585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Absent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4655100" y="3175285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F7D7B5B-CA5D-47DA-8638-6C22C70B2D16}"/>
              </a:ext>
            </a:extLst>
          </p:cNvPr>
          <p:cNvSpPr/>
          <p:nvPr/>
        </p:nvSpPr>
        <p:spPr>
          <a:xfrm>
            <a:off x="10604902" y="5649585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Excuse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2E5DFB6-FC83-46E7-9A39-35B6B176DAE0}"/>
              </a:ext>
            </a:extLst>
          </p:cNvPr>
          <p:cNvCxnSpPr>
            <a:cxnSpLocks/>
          </p:cNvCxnSpPr>
          <p:nvPr/>
        </p:nvCxnSpPr>
        <p:spPr>
          <a:xfrm flipH="1" flipV="1">
            <a:off x="8087302" y="6094284"/>
            <a:ext cx="979759" cy="48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D434B03-0587-46DD-9602-0EC6898B4F5A}"/>
              </a:ext>
            </a:extLst>
          </p:cNvPr>
          <p:cNvSpPr txBox="1"/>
          <p:nvPr/>
        </p:nvSpPr>
        <p:spPr>
          <a:xfrm>
            <a:off x="9163109" y="287408"/>
            <a:ext cx="257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Class Schedule Info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8D674E3-FDE9-433B-8B73-3CD25D836217}"/>
              </a:ext>
            </a:extLst>
          </p:cNvPr>
          <p:cNvSpPr/>
          <p:nvPr/>
        </p:nvSpPr>
        <p:spPr>
          <a:xfrm>
            <a:off x="6069513" y="2966188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30264BE-BB94-458E-84A3-008B9FCCE219}"/>
              </a:ext>
            </a:extLst>
          </p:cNvPr>
          <p:cNvSpPr/>
          <p:nvPr/>
        </p:nvSpPr>
        <p:spPr>
          <a:xfrm>
            <a:off x="6069513" y="3325586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07B9D0E-EADA-4255-B5CF-B0687BB2CEE5}"/>
              </a:ext>
            </a:extLst>
          </p:cNvPr>
          <p:cNvSpPr/>
          <p:nvPr/>
        </p:nvSpPr>
        <p:spPr>
          <a:xfrm>
            <a:off x="6069513" y="3684984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EBE09F-9C00-411C-A03D-0ED620E5BDE6}"/>
              </a:ext>
            </a:extLst>
          </p:cNvPr>
          <p:cNvSpPr/>
          <p:nvPr/>
        </p:nvSpPr>
        <p:spPr>
          <a:xfrm>
            <a:off x="6069513" y="404438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9808ADE-624E-48DC-A340-0EE32D68B0B3}"/>
              </a:ext>
            </a:extLst>
          </p:cNvPr>
          <p:cNvSpPr/>
          <p:nvPr/>
        </p:nvSpPr>
        <p:spPr>
          <a:xfrm>
            <a:off x="6069513" y="43601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F07C4D4-969D-48F0-8966-1E855A8A58C9}"/>
              </a:ext>
            </a:extLst>
          </p:cNvPr>
          <p:cNvSpPr/>
          <p:nvPr/>
        </p:nvSpPr>
        <p:spPr>
          <a:xfrm>
            <a:off x="6069513" y="471951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9D6C685-D5FB-4946-95D4-DED2C7F32529}"/>
              </a:ext>
            </a:extLst>
          </p:cNvPr>
          <p:cNvSpPr/>
          <p:nvPr/>
        </p:nvSpPr>
        <p:spPr>
          <a:xfrm>
            <a:off x="6069513" y="507890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11A8A8C-D187-4F33-BF10-A6869EEB211B}"/>
              </a:ext>
            </a:extLst>
          </p:cNvPr>
          <p:cNvSpPr/>
          <p:nvPr/>
        </p:nvSpPr>
        <p:spPr>
          <a:xfrm>
            <a:off x="6985750" y="296512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9C07E19-B539-4A1D-8326-2DDBC2A488BE}"/>
              </a:ext>
            </a:extLst>
          </p:cNvPr>
          <p:cNvSpPr/>
          <p:nvPr/>
        </p:nvSpPr>
        <p:spPr>
          <a:xfrm>
            <a:off x="6985750" y="332452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4B63B0D-866A-4D1D-9698-206D087C0FB7}"/>
              </a:ext>
            </a:extLst>
          </p:cNvPr>
          <p:cNvSpPr/>
          <p:nvPr/>
        </p:nvSpPr>
        <p:spPr>
          <a:xfrm>
            <a:off x="6985750" y="3684984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3581FD3-AB81-47BD-829A-AD1388172DAE}"/>
              </a:ext>
            </a:extLst>
          </p:cNvPr>
          <p:cNvSpPr/>
          <p:nvPr/>
        </p:nvSpPr>
        <p:spPr>
          <a:xfrm>
            <a:off x="6985750" y="4044382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05BE0B7-6E68-479B-B7E6-0F5938C8227E}"/>
              </a:ext>
            </a:extLst>
          </p:cNvPr>
          <p:cNvSpPr/>
          <p:nvPr/>
        </p:nvSpPr>
        <p:spPr>
          <a:xfrm>
            <a:off x="6985750" y="43601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1D632CB-D947-4C1C-B706-9AF8EE675BCA}"/>
              </a:ext>
            </a:extLst>
          </p:cNvPr>
          <p:cNvSpPr/>
          <p:nvPr/>
        </p:nvSpPr>
        <p:spPr>
          <a:xfrm>
            <a:off x="6985750" y="471951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C5A5891-240E-4B6D-80BB-2CC75ACB4A6E}"/>
              </a:ext>
            </a:extLst>
          </p:cNvPr>
          <p:cNvSpPr/>
          <p:nvPr/>
        </p:nvSpPr>
        <p:spPr>
          <a:xfrm>
            <a:off x="6985750" y="507890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70DC02D-9AB5-4448-B30F-FCDA198A49F1}"/>
              </a:ext>
            </a:extLst>
          </p:cNvPr>
          <p:cNvSpPr txBox="1"/>
          <p:nvPr/>
        </p:nvSpPr>
        <p:spPr>
          <a:xfrm>
            <a:off x="4655808" y="3539978"/>
            <a:ext cx="675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Joy</a:t>
            </a:r>
            <a:r>
              <a:rPr lang="en-PH" sz="2000" dirty="0"/>
              <a:t>}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EB82668-2154-4F2C-97A3-DB1511609B24}"/>
              </a:ext>
            </a:extLst>
          </p:cNvPr>
          <p:cNvSpPr txBox="1"/>
          <p:nvPr/>
        </p:nvSpPr>
        <p:spPr>
          <a:xfrm>
            <a:off x="4565067" y="3914043"/>
            <a:ext cx="91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Laura</a:t>
            </a:r>
            <a:r>
              <a:rPr lang="en-PH" sz="2000" dirty="0"/>
              <a:t>}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7BC612B-16C0-476E-8A41-71ECC417EC9B}"/>
              </a:ext>
            </a:extLst>
          </p:cNvPr>
          <p:cNvSpPr txBox="1"/>
          <p:nvPr/>
        </p:nvSpPr>
        <p:spPr>
          <a:xfrm>
            <a:off x="4609834" y="4266133"/>
            <a:ext cx="79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May</a:t>
            </a:r>
            <a:r>
              <a:rPr lang="en-PH" sz="2000" dirty="0"/>
              <a:t>}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7C7AD32-6C97-4589-9091-166B57A72610}"/>
              </a:ext>
            </a:extLst>
          </p:cNvPr>
          <p:cNvSpPr txBox="1"/>
          <p:nvPr/>
        </p:nvSpPr>
        <p:spPr>
          <a:xfrm>
            <a:off x="4521223" y="4655705"/>
            <a:ext cx="109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Tammy</a:t>
            </a:r>
            <a:r>
              <a:rPr lang="en-PH" sz="2000" dirty="0"/>
              <a:t>}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9CA9885-A8E8-459C-8667-CED89AA57016}"/>
              </a:ext>
            </a:extLst>
          </p:cNvPr>
          <p:cNvSpPr txBox="1"/>
          <p:nvPr/>
        </p:nvSpPr>
        <p:spPr>
          <a:xfrm>
            <a:off x="4532291" y="5003725"/>
            <a:ext cx="100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Lovely</a:t>
            </a:r>
            <a:r>
              <a:rPr lang="en-PH" sz="2000" dirty="0"/>
              <a:t>}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99F1CD-4434-4E33-8292-7077680EC990}"/>
              </a:ext>
            </a:extLst>
          </p:cNvPr>
          <p:cNvSpPr txBox="1"/>
          <p:nvPr/>
        </p:nvSpPr>
        <p:spPr>
          <a:xfrm>
            <a:off x="9859562" y="1927044"/>
            <a:ext cx="918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rgbClr val="00B050"/>
                </a:solidFill>
              </a:rPr>
              <a:t>TOTAL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BE85285-D428-425B-A0CF-6CB9002CBD97}"/>
              </a:ext>
            </a:extLst>
          </p:cNvPr>
          <p:cNvCxnSpPr>
            <a:cxnSpLocks/>
            <a:stCxn id="196" idx="1"/>
          </p:cNvCxnSpPr>
          <p:nvPr/>
        </p:nvCxnSpPr>
        <p:spPr>
          <a:xfrm flipH="1">
            <a:off x="9399472" y="2127099"/>
            <a:ext cx="460090" cy="31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A9EB50F-7E6F-4625-B7AB-49168528D76D}"/>
              </a:ext>
            </a:extLst>
          </p:cNvPr>
          <p:cNvCxnSpPr>
            <a:cxnSpLocks/>
          </p:cNvCxnSpPr>
          <p:nvPr/>
        </p:nvCxnSpPr>
        <p:spPr>
          <a:xfrm>
            <a:off x="10737513" y="2122361"/>
            <a:ext cx="500996" cy="33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D026F94F-6152-46FE-A999-DB2A87AFCA77}"/>
              </a:ext>
            </a:extLst>
          </p:cNvPr>
          <p:cNvCxnSpPr>
            <a:cxnSpLocks/>
          </p:cNvCxnSpPr>
          <p:nvPr/>
        </p:nvCxnSpPr>
        <p:spPr>
          <a:xfrm>
            <a:off x="10236517" y="2256453"/>
            <a:ext cx="0" cy="21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744A8C0-AE41-48D1-8EC6-BAC4FE054BB5}"/>
              </a:ext>
            </a:extLst>
          </p:cNvPr>
          <p:cNvSpPr txBox="1"/>
          <p:nvPr/>
        </p:nvSpPr>
        <p:spPr>
          <a:xfrm>
            <a:off x="4332967" y="5916476"/>
            <a:ext cx="25439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i="1" dirty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This Date Attendance</a:t>
            </a:r>
          </a:p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Section will only appear </a:t>
            </a:r>
          </a:p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on class day</a:t>
            </a:r>
          </a:p>
        </p:txBody>
      </p:sp>
      <p:sp>
        <p:nvSpPr>
          <p:cNvPr id="215" name="Callout: Bent Line 214">
            <a:extLst>
              <a:ext uri="{FF2B5EF4-FFF2-40B4-BE49-F238E27FC236}">
                <a16:creationId xmlns:a16="http://schemas.microsoft.com/office/drawing/2014/main" id="{7F50F719-B27A-4B8A-883D-25CF054455F8}"/>
              </a:ext>
            </a:extLst>
          </p:cNvPr>
          <p:cNvSpPr/>
          <p:nvPr/>
        </p:nvSpPr>
        <p:spPr>
          <a:xfrm>
            <a:off x="6650949" y="2225452"/>
            <a:ext cx="836455" cy="3333060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A56D53-D10A-4B9B-A046-DC6E9D47DE3C}"/>
              </a:ext>
            </a:extLst>
          </p:cNvPr>
          <p:cNvCxnSpPr>
            <a:cxnSpLocks/>
          </p:cNvCxnSpPr>
          <p:nvPr/>
        </p:nvCxnSpPr>
        <p:spPr>
          <a:xfrm flipV="1">
            <a:off x="10604902" y="6073642"/>
            <a:ext cx="633607" cy="49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4D6DB27-A66E-499F-B11E-61759FCFB41A}"/>
              </a:ext>
            </a:extLst>
          </p:cNvPr>
          <p:cNvCxnSpPr>
            <a:cxnSpLocks/>
          </p:cNvCxnSpPr>
          <p:nvPr/>
        </p:nvCxnSpPr>
        <p:spPr>
          <a:xfrm flipV="1">
            <a:off x="9783756" y="6073642"/>
            <a:ext cx="0" cy="26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50</cp:revision>
  <dcterms:created xsi:type="dcterms:W3CDTF">2020-07-01T10:12:14Z</dcterms:created>
  <dcterms:modified xsi:type="dcterms:W3CDTF">2020-07-02T07:54:53Z</dcterms:modified>
</cp:coreProperties>
</file>