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Examination Body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6397"/>
              </p:ext>
            </p:extLst>
          </p:nvPr>
        </p:nvGraphicFramePr>
        <p:xfrm>
          <a:off x="3476917" y="133780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 created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Total pts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351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Examination Body Table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281171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9171686" y="683392"/>
            <a:ext cx="27059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Examination Body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7199790" y="1120154"/>
            <a:ext cx="3059791" cy="294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9315CC72-71B3-4CEC-9B2F-8C3051935C03}"/>
              </a:ext>
            </a:extLst>
          </p:cNvPr>
          <p:cNvSpPr txBox="1"/>
          <p:nvPr/>
        </p:nvSpPr>
        <p:spPr>
          <a:xfrm>
            <a:off x="5925294" y="4116718"/>
            <a:ext cx="254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Click to create Examination Body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B31395F-D64A-4261-8639-4EA85704340E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BF8B561-E55F-45D2-B7B5-BB576124844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4F5DB1B-91D6-4A1C-8516-0ACD9C9FD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51DF19-06A5-448A-9731-37149BDD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D33B261-CE07-4B16-A2A6-168312D2A4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6F3BE48-7414-4EEE-A055-3E46D19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55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Examination Body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Examination Body Table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281171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4C8-9749-4CFB-B2E2-42DE3630EF3E}"/>
              </a:ext>
            </a:extLst>
          </p:cNvPr>
          <p:cNvSpPr/>
          <p:nvPr/>
        </p:nvSpPr>
        <p:spPr>
          <a:xfrm>
            <a:off x="9171686" y="683392"/>
            <a:ext cx="27059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Examination Body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AE6C84-CE78-4BF3-BB7A-1C77122335D3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BE89A64-5412-441F-B495-86C18F1504A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F09E33-86DC-4A71-943F-4A52C0D72AA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6C1E3B5-F96A-424F-B57D-7A8EF860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E621911-3BC2-4B5D-90BB-C6D8D4DE802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E2BCFE-411E-495E-8149-62FDCC9F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A685F77-1A6F-4FA9-AC5B-4E7E28DAE9B1}"/>
              </a:ext>
            </a:extLst>
          </p:cNvPr>
          <p:cNvSpPr txBox="1"/>
          <p:nvPr/>
        </p:nvSpPr>
        <p:spPr>
          <a:xfrm>
            <a:off x="10741751" y="3471008"/>
            <a:ext cx="120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75000"/>
                  </a:schemeClr>
                </a:solidFill>
              </a:rPr>
              <a:t>Click to save questions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3B3379-8DE6-46FF-8A5F-761C5EB0AACE}"/>
              </a:ext>
            </a:extLst>
          </p:cNvPr>
          <p:cNvGrpSpPr/>
          <p:nvPr/>
        </p:nvGrpSpPr>
        <p:grpSpPr>
          <a:xfrm>
            <a:off x="194993" y="431067"/>
            <a:ext cx="8259192" cy="7229911"/>
            <a:chOff x="1876149" y="-474032"/>
            <a:chExt cx="8259192" cy="72299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B771FE-294F-4C48-8346-4BC3D6800D82}"/>
                </a:ext>
              </a:extLst>
            </p:cNvPr>
            <p:cNvSpPr/>
            <p:nvPr/>
          </p:nvSpPr>
          <p:spPr>
            <a:xfrm>
              <a:off x="4783916" y="4399508"/>
              <a:ext cx="5351425" cy="23563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59A373-FFAE-463B-8557-B9342054809B}"/>
                </a:ext>
              </a:extLst>
            </p:cNvPr>
            <p:cNvGrpSpPr/>
            <p:nvPr/>
          </p:nvGrpSpPr>
          <p:grpSpPr>
            <a:xfrm>
              <a:off x="1876149" y="-474032"/>
              <a:ext cx="8259192" cy="5720604"/>
              <a:chOff x="2256979" y="1140759"/>
              <a:chExt cx="8259192" cy="572060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3B04A0-DE77-4BED-9234-5BD1FFB322A5}"/>
                  </a:ext>
                </a:extLst>
              </p:cNvPr>
              <p:cNvGrpSpPr/>
              <p:nvPr/>
            </p:nvGrpSpPr>
            <p:grpSpPr>
              <a:xfrm>
                <a:off x="2256979" y="1140759"/>
                <a:ext cx="8259192" cy="4911341"/>
                <a:chOff x="2828192" y="1745458"/>
                <a:chExt cx="8259192" cy="49113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B0A74F5-0526-4E49-A42A-8A07756A969B}"/>
                    </a:ext>
                  </a:extLst>
                </p:cNvPr>
                <p:cNvGrpSpPr/>
                <p:nvPr/>
              </p:nvGrpSpPr>
              <p:grpSpPr>
                <a:xfrm>
                  <a:off x="2828192" y="1745458"/>
                  <a:ext cx="8259192" cy="4911341"/>
                  <a:chOff x="2828192" y="1745458"/>
                  <a:chExt cx="8259192" cy="4911341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2BDD804-3DDC-4B41-B90A-E0B69EE88D1D}"/>
                      </a:ext>
                    </a:extLst>
                  </p:cNvPr>
                  <p:cNvSpPr/>
                  <p:nvPr/>
                </p:nvSpPr>
                <p:spPr>
                  <a:xfrm>
                    <a:off x="2828192" y="2140395"/>
                    <a:ext cx="8259192" cy="448815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63DDEC5-9BD8-4FF7-8DE9-DB5D3B6E22F5}"/>
                      </a:ext>
                    </a:extLst>
                  </p:cNvPr>
                  <p:cNvSpPr txBox="1"/>
                  <p:nvPr/>
                </p:nvSpPr>
                <p:spPr>
                  <a:xfrm>
                    <a:off x="8834854" y="1745458"/>
                    <a:ext cx="2229292" cy="40011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2000" dirty="0"/>
                      <a:t>Drag and Drop here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C9B1905E-4D61-4695-9837-76319340A427}"/>
                      </a:ext>
                    </a:extLst>
                  </p:cNvPr>
                  <p:cNvSpPr/>
                  <p:nvPr/>
                </p:nvSpPr>
                <p:spPr>
                  <a:xfrm>
                    <a:off x="3217185" y="3625503"/>
                    <a:ext cx="2088644" cy="540996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Text area</a:t>
                    </a:r>
                  </a:p>
                </p:txBody>
              </p: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FD8A13C6-63C3-462B-831B-2E0FD70D49EF}"/>
                      </a:ext>
                    </a:extLst>
                  </p:cNvPr>
                  <p:cNvGrpSpPr/>
                  <p:nvPr/>
                </p:nvGrpSpPr>
                <p:grpSpPr>
                  <a:xfrm>
                    <a:off x="3217185" y="2839121"/>
                    <a:ext cx="7175207" cy="2160718"/>
                    <a:chOff x="4350977" y="2694695"/>
                    <a:chExt cx="7175207" cy="2160718"/>
                  </a:xfrm>
                </p:grpSpPr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5ADA6FC5-4DA1-4F8C-B4F9-CA001C2D9C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603" y="2694695"/>
                      <a:ext cx="165968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Radio Button  </a:t>
                      </a:r>
                    </a:p>
                  </p:txBody>
                </p:sp>
                <p:sp>
                  <p:nvSpPr>
                    <p:cNvPr id="8" name="Flowchart: Connector 7">
                      <a:extLst>
                        <a:ext uri="{FF2B5EF4-FFF2-40B4-BE49-F238E27FC236}">
                          <a16:creationId xmlns:a16="http://schemas.microsoft.com/office/drawing/2014/main" id="{704505D4-F4B0-46AE-971D-248EE7DB18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977" y="2797736"/>
                      <a:ext cx="177548" cy="18177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9F746A9C-478A-4B79-96EE-A374C4992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1451" y="3104698"/>
                      <a:ext cx="202011" cy="2069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FEC2E4E3-5612-4EC6-8613-DBBBFBE19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9869" y="3003919"/>
                      <a:ext cx="11847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Checkbox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6183F926-F48A-4653-9549-9EC644EC9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30874" y="3930705"/>
                      <a:ext cx="8953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Points:</a:t>
                      </a:r>
                    </a:p>
                  </p:txBody>
                </p:sp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8D62F397-441E-4394-8A13-F03EBF6D27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0607" y="3945019"/>
                      <a:ext cx="203395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Correct answer/s:</a:t>
                      </a:r>
                    </a:p>
                  </p:txBody>
                </p: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65FA2A6-C81F-40DA-AC55-954FC739D5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0607" y="4455303"/>
                      <a:ext cx="14637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Key Answer:</a:t>
                      </a: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3CBC9190-8709-40C9-A9C0-345013F41BBF}"/>
                      </a:ext>
                    </a:extLst>
                  </p:cNvPr>
                  <p:cNvGrpSpPr/>
                  <p:nvPr/>
                </p:nvGrpSpPr>
                <p:grpSpPr>
                  <a:xfrm>
                    <a:off x="3211478" y="2351809"/>
                    <a:ext cx="7570608" cy="2829153"/>
                    <a:chOff x="8215015" y="246308"/>
                    <a:chExt cx="7570608" cy="2829153"/>
                  </a:xfrm>
                </p:grpSpPr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2DC1EC5-992C-43BD-9594-15F9C27A1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0722" y="2171629"/>
                      <a:ext cx="2116263" cy="3802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/>
                        <a:t>Drop-down</a:t>
                      </a:r>
                    </a:p>
                  </p:txBody>
                </p:sp>
                <p:sp>
                  <p:nvSpPr>
                    <p:cNvPr id="60" name="Action Button: Go Back or Previous 59">
                      <a:hlinkClick r:id="" action="ppaction://hlinkshowjump?jump=previousslide" highlightClick="1"/>
                      <a:extLst>
                        <a:ext uri="{FF2B5EF4-FFF2-40B4-BE49-F238E27FC236}">
                          <a16:creationId xmlns:a16="http://schemas.microsoft.com/office/drawing/2014/main" id="{3A745CBA-BDFE-46BF-9E22-DFF006CFF2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966927" y="2174889"/>
                      <a:ext cx="360742" cy="379372"/>
                    </a:xfrm>
                    <a:prstGeom prst="actionButtonBackPreviou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EA78F704-766C-4619-9C26-EBA65BB9F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5015" y="2695201"/>
                      <a:ext cx="2076765" cy="3802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/>
                        <a:t>Fill-in The Blanks</a:t>
                      </a: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4AD12E0-0642-4FDF-953A-5047A1B04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83629" y="246308"/>
                      <a:ext cx="1201994" cy="35689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/>
                        <a:t>Text Editor</a:t>
                      </a:r>
                    </a:p>
                  </p:txBody>
                </p:sp>
              </p:grp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8BD99ED-1043-4655-AFAE-00C5F0543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188836" y="2308193"/>
                    <a:ext cx="113139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2400" dirty="0">
                        <a:solidFill>
                          <a:schemeClr val="bg1"/>
                        </a:solidFill>
                      </a:rPr>
                      <a:t>TOOLS</a:t>
                    </a: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7D39D67-4037-4443-9838-EC522AA489F1}"/>
                      </a:ext>
                    </a:extLst>
                  </p:cNvPr>
                  <p:cNvSpPr/>
                  <p:nvPr/>
                </p:nvSpPr>
                <p:spPr>
                  <a:xfrm>
                    <a:off x="8903420" y="5237336"/>
                    <a:ext cx="1878666" cy="3802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SAVE</a:t>
                    </a: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218F8668-1423-44A2-B14F-EBE0FFF4FE48}"/>
                      </a:ext>
                    </a:extLst>
                  </p:cNvPr>
                  <p:cNvSpPr/>
                  <p:nvPr/>
                </p:nvSpPr>
                <p:spPr>
                  <a:xfrm>
                    <a:off x="5894571" y="2723560"/>
                    <a:ext cx="4900672" cy="1276663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____ is the biggest animals in the world? 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ABDB33D-2733-454C-A903-6B8131A2CD51}"/>
                      </a:ext>
                    </a:extLst>
                  </p:cNvPr>
                  <p:cNvSpPr/>
                  <p:nvPr/>
                </p:nvSpPr>
                <p:spPr>
                  <a:xfrm>
                    <a:off x="10410223" y="4093677"/>
                    <a:ext cx="385020" cy="380260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1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31B1CEF-9D56-4B1F-8086-9F55A23984CC}"/>
                      </a:ext>
                    </a:extLst>
                  </p:cNvPr>
                  <p:cNvSpPr/>
                  <p:nvPr/>
                </p:nvSpPr>
                <p:spPr>
                  <a:xfrm>
                    <a:off x="7830492" y="4107991"/>
                    <a:ext cx="385020" cy="372471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1</a:t>
                    </a: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AEAF82BC-783F-4126-B460-24076193B144}"/>
                      </a:ext>
                    </a:extLst>
                  </p:cNvPr>
                  <p:cNvSpPr/>
                  <p:nvPr/>
                </p:nvSpPr>
                <p:spPr>
                  <a:xfrm>
                    <a:off x="7830491" y="4618275"/>
                    <a:ext cx="1692503" cy="372471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Elephant</a:t>
                    </a: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64AA5FD-9EEB-4AED-A897-A638E890F28B}"/>
                      </a:ext>
                    </a:extLst>
                  </p:cNvPr>
                  <p:cNvSpPr/>
                  <p:nvPr/>
                </p:nvSpPr>
                <p:spPr>
                  <a:xfrm>
                    <a:off x="9616978" y="5771501"/>
                    <a:ext cx="1398827" cy="380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>
                        <a:solidFill>
                          <a:srgbClr val="00B050"/>
                        </a:solidFill>
                      </a:rPr>
                      <a:t>Edit</a:t>
                    </a:r>
                    <a:r>
                      <a:rPr lang="en-PH" dirty="0">
                        <a:solidFill>
                          <a:schemeClr val="bg1"/>
                        </a:solidFill>
                      </a:rPr>
                      <a:t> |</a:t>
                    </a:r>
                    <a:r>
                      <a:rPr lang="en-PH" dirty="0">
                        <a:solidFill>
                          <a:srgbClr val="FF0000"/>
                        </a:solidFill>
                      </a:rPr>
                      <a:t>Delete</a:t>
                    </a:r>
                    <a:endParaRPr lang="en-PH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67571391-1F1A-4E54-85E4-9508677AFE8E}"/>
                      </a:ext>
                    </a:extLst>
                  </p:cNvPr>
                  <p:cNvSpPr/>
                  <p:nvPr/>
                </p:nvSpPr>
                <p:spPr>
                  <a:xfrm>
                    <a:off x="9608381" y="6276539"/>
                    <a:ext cx="1398827" cy="380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>
                        <a:solidFill>
                          <a:srgbClr val="00B050"/>
                        </a:solidFill>
                      </a:rPr>
                      <a:t>Edit</a:t>
                    </a:r>
                    <a:r>
                      <a:rPr lang="en-PH" dirty="0">
                        <a:solidFill>
                          <a:schemeClr val="bg1"/>
                        </a:solidFill>
                      </a:rPr>
                      <a:t> |</a:t>
                    </a:r>
                    <a:r>
                      <a:rPr lang="en-PH" dirty="0">
                        <a:solidFill>
                          <a:srgbClr val="FF0000"/>
                        </a:solidFill>
                      </a:rPr>
                      <a:t>Delete</a:t>
                    </a:r>
                    <a:endParaRPr lang="en-PH" dirty="0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2F67374-C3BE-4A60-A7E5-D5F8F94EDCA5}"/>
                      </a:ext>
                    </a:extLst>
                  </p:cNvPr>
                  <p:cNvSpPr/>
                  <p:nvPr/>
                </p:nvSpPr>
                <p:spPr>
                  <a:xfrm>
                    <a:off x="5923041" y="1994333"/>
                    <a:ext cx="2229287" cy="351161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H" dirty="0"/>
                      <a:t>Body Title {</a:t>
                    </a:r>
                    <a:r>
                      <a:rPr lang="en-PH" sz="1050" dirty="0">
                        <a:solidFill>
                          <a:srgbClr val="FF0000"/>
                        </a:solidFill>
                      </a:rPr>
                      <a:t>Enter auto save</a:t>
                    </a:r>
                    <a:r>
                      <a:rPr lang="en-PH" dirty="0"/>
                      <a:t>}</a:t>
                    </a: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612CC2A-E919-43E3-8F4E-FD5DCCBD0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02414" y="2140395"/>
                  <a:ext cx="16960" cy="4509817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6256B637-35F3-4B45-94E2-487D07E47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464" y="5723920"/>
                  <a:ext cx="5360302" cy="0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9EFF5-785C-4E6D-8D05-B69ED66594C7}"/>
                  </a:ext>
                </a:extLst>
              </p:cNvPr>
              <p:cNvSpPr txBox="1"/>
              <p:nvPr/>
            </p:nvSpPr>
            <p:spPr>
              <a:xfrm>
                <a:off x="5230713" y="5205246"/>
                <a:ext cx="37553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chemeClr val="bg1"/>
                    </a:solidFill>
                  </a:rPr>
                  <a:t>1. ________ is the biggest animals in the world?   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3501925-FB80-47A2-B8CA-6337EADFE937}"/>
                  </a:ext>
                </a:extLst>
              </p:cNvPr>
              <p:cNvSpPr txBox="1"/>
              <p:nvPr/>
            </p:nvSpPr>
            <p:spPr>
              <a:xfrm>
                <a:off x="5219304" y="5647042"/>
                <a:ext cx="2453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chemeClr val="bg1"/>
                    </a:solidFill>
                  </a:rPr>
                  <a:t>2.  Brightest color?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B49DB1-59A0-44F6-B36B-2AD9ACEDCFEE}"/>
                  </a:ext>
                </a:extLst>
              </p:cNvPr>
              <p:cNvSpPr txBox="1"/>
              <p:nvPr/>
            </p:nvSpPr>
            <p:spPr>
              <a:xfrm>
                <a:off x="5597642" y="5907256"/>
                <a:ext cx="13498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en-PH" sz="1400" dirty="0">
                    <a:solidFill>
                      <a:schemeClr val="bg1"/>
                    </a:solidFill>
                  </a:rPr>
                  <a:t>Red</a:t>
                </a:r>
              </a:p>
              <a:p>
                <a:pPr marL="342900" indent="-342900">
                  <a:buAutoNum type="alphaLcPeriod"/>
                </a:pPr>
                <a:r>
                  <a:rPr lang="en-PH" sz="1400" dirty="0">
                    <a:solidFill>
                      <a:schemeClr val="bg1"/>
                    </a:solidFill>
                  </a:rPr>
                  <a:t>Blue</a:t>
                </a:r>
              </a:p>
              <a:p>
                <a:pPr marL="342900" indent="-342900">
                  <a:buAutoNum type="alphaLcPeriod"/>
                </a:pPr>
                <a:r>
                  <a:rPr lang="en-PH" sz="1400" dirty="0">
                    <a:solidFill>
                      <a:schemeClr val="bg1"/>
                    </a:solidFill>
                  </a:rPr>
                  <a:t>White</a:t>
                </a:r>
              </a:p>
              <a:p>
                <a:pPr marL="342900" indent="-342900">
                  <a:buAutoNum type="alphaLcPeriod"/>
                </a:pPr>
                <a:r>
                  <a:rPr lang="en-PH" sz="1400" dirty="0">
                    <a:solidFill>
                      <a:schemeClr val="bg1"/>
                    </a:solidFill>
                  </a:rPr>
                  <a:t>Orange</a:t>
                </a:r>
              </a:p>
            </p:txBody>
          </p:sp>
        </p:grpSp>
      </p:grpSp>
      <p:sp>
        <p:nvSpPr>
          <p:cNvPr id="20" name="Action Button: Document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AAB1C1-6B1C-4FB1-9E19-7631E56F8E7B}"/>
              </a:ext>
            </a:extLst>
          </p:cNvPr>
          <p:cNvSpPr/>
          <p:nvPr/>
        </p:nvSpPr>
        <p:spPr>
          <a:xfrm>
            <a:off x="6462389" y="973961"/>
            <a:ext cx="532649" cy="477489"/>
          </a:xfrm>
          <a:prstGeom prst="actionButton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8297198" y="973961"/>
            <a:ext cx="947204" cy="853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2B562A-6C7B-49F7-8303-465016C6AD41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8262035" y="3732618"/>
            <a:ext cx="2479716" cy="404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Examination Body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89984"/>
              </p:ext>
            </p:extLst>
          </p:nvPr>
        </p:nvGraphicFramePr>
        <p:xfrm>
          <a:off x="3476917" y="133780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 </a:t>
                      </a:r>
                      <a:r>
                        <a:rPr lang="en-PH" sz="1800" dirty="0" err="1">
                          <a:solidFill>
                            <a:schemeClr val="bg1"/>
                          </a:solidFill>
                        </a:rPr>
                        <a:t>creatd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Total pts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English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11-02-2020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 Yes/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Edit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Delete 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351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Examination Body Table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8612662" y="2318004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9171686" y="683392"/>
            <a:ext cx="27059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Examination Body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B31395F-D64A-4261-8639-4EA85704340E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BF8B561-E55F-45D2-B7B5-BB576124844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4F5DB1B-91D6-4A1C-8516-0ACD9C9FD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51DF19-06A5-448A-9731-37149BDD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D33B261-CE07-4B16-A2A6-168312D2A4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6F3BE48-7414-4EEE-A055-3E46D19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352C6D9-F982-4557-A918-A527F9818AA2}"/>
              </a:ext>
            </a:extLst>
          </p:cNvPr>
          <p:cNvSpPr/>
          <p:nvPr/>
        </p:nvSpPr>
        <p:spPr>
          <a:xfrm>
            <a:off x="10324073" y="2318004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Download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47C17-96B3-4EDE-A100-9096062A2FD5}"/>
              </a:ext>
            </a:extLst>
          </p:cNvPr>
          <p:cNvCxnSpPr>
            <a:cxnSpLocks/>
          </p:cNvCxnSpPr>
          <p:nvPr/>
        </p:nvCxnSpPr>
        <p:spPr>
          <a:xfrm>
            <a:off x="3438046" y="2079481"/>
            <a:ext cx="1507836" cy="173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243D94B-2EBF-4588-95D8-D6A6062922EE}"/>
              </a:ext>
            </a:extLst>
          </p:cNvPr>
          <p:cNvSpPr txBox="1"/>
          <p:nvPr/>
        </p:nvSpPr>
        <p:spPr>
          <a:xfrm>
            <a:off x="4970584" y="3553583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Checkbox for bulk action</a:t>
            </a:r>
          </a:p>
        </p:txBody>
      </p:sp>
    </p:spTree>
    <p:extLst>
      <p:ext uri="{BB962C8B-B14F-4D97-AF65-F5344CB8AC3E}">
        <p14:creationId xmlns:p14="http://schemas.microsoft.com/office/powerpoint/2010/main" val="395664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218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78</cp:revision>
  <dcterms:created xsi:type="dcterms:W3CDTF">2020-07-01T10:12:14Z</dcterms:created>
  <dcterms:modified xsi:type="dcterms:W3CDTF">2020-07-02T13:00:05Z</dcterms:modified>
</cp:coreProperties>
</file>