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1724"/>
              </p:ext>
            </p:extLst>
          </p:nvPr>
        </p:nvGraphicFramePr>
        <p:xfrm>
          <a:off x="3476917" y="133780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 Table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281171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10259581" y="683392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Header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7199790" y="1120154"/>
            <a:ext cx="3059791" cy="294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9315CC72-71B3-4CEC-9B2F-8C3051935C03}"/>
              </a:ext>
            </a:extLst>
          </p:cNvPr>
          <p:cNvSpPr txBox="1"/>
          <p:nvPr/>
        </p:nvSpPr>
        <p:spPr>
          <a:xfrm>
            <a:off x="5925294" y="4116718"/>
            <a:ext cx="254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Click to create Exam header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76917" y="133780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 Table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281171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10259581" y="683392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Header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8784303" y="1120154"/>
            <a:ext cx="1475280" cy="16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E37678-2549-4D05-9A71-06ECB1CBAE89}"/>
              </a:ext>
            </a:extLst>
          </p:cNvPr>
          <p:cNvGrpSpPr/>
          <p:nvPr/>
        </p:nvGrpSpPr>
        <p:grpSpPr>
          <a:xfrm>
            <a:off x="2669510" y="2834977"/>
            <a:ext cx="7997170" cy="3019927"/>
            <a:chOff x="3413128" y="640179"/>
            <a:chExt cx="7997170" cy="301992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BDD804-3DDC-4B41-B90A-E0B69EE88D1D}"/>
                </a:ext>
              </a:extLst>
            </p:cNvPr>
            <p:cNvSpPr/>
            <p:nvPr/>
          </p:nvSpPr>
          <p:spPr>
            <a:xfrm>
              <a:off x="3413128" y="640179"/>
              <a:ext cx="7997170" cy="3019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3DDEC5-9BD8-4FF7-8DE9-DB5D3B6E22F5}"/>
                </a:ext>
              </a:extLst>
            </p:cNvPr>
            <p:cNvSpPr txBox="1"/>
            <p:nvPr/>
          </p:nvSpPr>
          <p:spPr>
            <a:xfrm>
              <a:off x="3990836" y="790628"/>
              <a:ext cx="139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Exam Title: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DC1EC5-992C-43BD-9594-15F9C27A1493}"/>
                </a:ext>
              </a:extLst>
            </p:cNvPr>
            <p:cNvSpPr/>
            <p:nvPr/>
          </p:nvSpPr>
          <p:spPr>
            <a:xfrm>
              <a:off x="9880736" y="740902"/>
              <a:ext cx="1078638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441D00-3FC2-48E7-B1A8-354AA482243D}"/>
                </a:ext>
              </a:extLst>
            </p:cNvPr>
            <p:cNvSpPr txBox="1"/>
            <p:nvPr/>
          </p:nvSpPr>
          <p:spPr>
            <a:xfrm>
              <a:off x="10037786" y="742951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2</a:t>
              </a:r>
              <a:r>
                <a:rPr lang="en-PH" sz="2000" dirty="0"/>
                <a:t>}</a:t>
              </a:r>
            </a:p>
          </p:txBody>
        </p:sp>
        <p:sp>
          <p:nvSpPr>
            <p:cNvPr id="60" name="Action Button: Go Back or Previous 59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3A745CBA-BDFE-46BF-9E22-DFF006CFF25E}"/>
                </a:ext>
              </a:extLst>
            </p:cNvPr>
            <p:cNvSpPr/>
            <p:nvPr/>
          </p:nvSpPr>
          <p:spPr>
            <a:xfrm rot="16200000">
              <a:off x="10589316" y="744162"/>
              <a:ext cx="360742" cy="379372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78F704-766C-4619-9C26-EBA65BB9F5E6}"/>
                </a:ext>
              </a:extLst>
            </p:cNvPr>
            <p:cNvSpPr/>
            <p:nvPr/>
          </p:nvSpPr>
          <p:spPr>
            <a:xfrm>
              <a:off x="5292606" y="792196"/>
              <a:ext cx="2124281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11D221-A142-4924-9A70-45B45E7C4F52}"/>
                </a:ext>
              </a:extLst>
            </p:cNvPr>
            <p:cNvSpPr/>
            <p:nvPr/>
          </p:nvSpPr>
          <p:spPr>
            <a:xfrm>
              <a:off x="9527921" y="3102328"/>
              <a:ext cx="1430338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Save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9D70A4-F331-4BBA-B4F9-57244D38B00D}"/>
                </a:ext>
              </a:extLst>
            </p:cNvPr>
            <p:cNvSpPr txBox="1"/>
            <p:nvPr/>
          </p:nvSpPr>
          <p:spPr>
            <a:xfrm>
              <a:off x="3462517" y="1269395"/>
              <a:ext cx="1909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Expiration Date: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8FA672-AB71-4317-A954-B197739D0CE4}"/>
                </a:ext>
              </a:extLst>
            </p:cNvPr>
            <p:cNvSpPr/>
            <p:nvPr/>
          </p:nvSpPr>
          <p:spPr>
            <a:xfrm>
              <a:off x="5286613" y="1277242"/>
              <a:ext cx="2124281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8001E5-5274-408C-90F1-FB2FFF4B239C}"/>
                </a:ext>
              </a:extLst>
            </p:cNvPr>
            <p:cNvSpPr txBox="1"/>
            <p:nvPr/>
          </p:nvSpPr>
          <p:spPr>
            <a:xfrm>
              <a:off x="3599999" y="1753213"/>
              <a:ext cx="1799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Time Duration: 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196F8E-3317-4243-8B37-00B535940AD5}"/>
                </a:ext>
              </a:extLst>
            </p:cNvPr>
            <p:cNvSpPr/>
            <p:nvPr/>
          </p:nvSpPr>
          <p:spPr>
            <a:xfrm>
              <a:off x="5287889" y="1756203"/>
              <a:ext cx="2124281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00:00:00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ADB2A0-42BB-402E-B1E3-3B7394BB3DF6}"/>
                </a:ext>
              </a:extLst>
            </p:cNvPr>
            <p:cNvSpPr txBox="1"/>
            <p:nvPr/>
          </p:nvSpPr>
          <p:spPr>
            <a:xfrm>
              <a:off x="8156367" y="740902"/>
              <a:ext cx="1724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Exam Attempt: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E3B15E-610F-408C-A2FA-1EC3B67BB40C}"/>
                </a:ext>
              </a:extLst>
            </p:cNvPr>
            <p:cNvSpPr txBox="1"/>
            <p:nvPr/>
          </p:nvSpPr>
          <p:spPr>
            <a:xfrm>
              <a:off x="3938035" y="2213747"/>
              <a:ext cx="1443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Instruction: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B1905E-4D61-4695-9837-76319340A427}"/>
                </a:ext>
              </a:extLst>
            </p:cNvPr>
            <p:cNvSpPr/>
            <p:nvPr/>
          </p:nvSpPr>
          <p:spPr>
            <a:xfrm>
              <a:off x="5287889" y="2243729"/>
              <a:ext cx="5670370" cy="6999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DA6FC5-4DA1-4F8C-B4F9-CA001C2D9C3C}"/>
                </a:ext>
              </a:extLst>
            </p:cNvPr>
            <p:cNvSpPr txBox="1"/>
            <p:nvPr/>
          </p:nvSpPr>
          <p:spPr>
            <a:xfrm>
              <a:off x="8341332" y="1259192"/>
              <a:ext cx="1608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Passing Rate: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AF17BD-768B-4EBF-B5B0-4158FC37F942}"/>
                </a:ext>
              </a:extLst>
            </p:cNvPr>
            <p:cNvSpPr/>
            <p:nvPr/>
          </p:nvSpPr>
          <p:spPr>
            <a:xfrm>
              <a:off x="9880736" y="1269117"/>
              <a:ext cx="1078637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80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E0CEF1E-5D36-4D50-B5FF-F7F6BAB6C24F}"/>
                </a:ext>
              </a:extLst>
            </p:cNvPr>
            <p:cNvSpPr txBox="1"/>
            <p:nvPr/>
          </p:nvSpPr>
          <p:spPr>
            <a:xfrm>
              <a:off x="10958262" y="126010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%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F1E1EA5-A2E9-43C2-992A-EC33C53BDCFE}"/>
              </a:ext>
            </a:extLst>
          </p:cNvPr>
          <p:cNvSpPr/>
          <p:nvPr/>
        </p:nvSpPr>
        <p:spPr>
          <a:xfrm>
            <a:off x="7205557" y="5297126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Clear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71BAF8-579D-4AF7-8C66-F90C535535A1}"/>
              </a:ext>
            </a:extLst>
          </p:cNvPr>
          <p:cNvCxnSpPr>
            <a:cxnSpLocks/>
          </p:cNvCxnSpPr>
          <p:nvPr/>
        </p:nvCxnSpPr>
        <p:spPr>
          <a:xfrm flipH="1" flipV="1">
            <a:off x="10026070" y="5732798"/>
            <a:ext cx="640610" cy="441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B4B67C-07EE-4130-B4A4-C90B6DDAF7D9}"/>
              </a:ext>
            </a:extLst>
          </p:cNvPr>
          <p:cNvSpPr txBox="1"/>
          <p:nvPr/>
        </p:nvSpPr>
        <p:spPr>
          <a:xfrm>
            <a:off x="9294168" y="6174608"/>
            <a:ext cx="25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Click to Save</a:t>
            </a:r>
          </a:p>
        </p:txBody>
      </p:sp>
    </p:spTree>
    <p:extLst>
      <p:ext uri="{BB962C8B-B14F-4D97-AF65-F5344CB8AC3E}">
        <p14:creationId xmlns:p14="http://schemas.microsoft.com/office/powerpoint/2010/main" val="35261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76917" y="1337801"/>
          <a:ext cx="8465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English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01-20-2020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Edit</a:t>
                      </a:r>
                      <a:r>
                        <a:rPr lang="en-PH" dirty="0"/>
                        <a:t> |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32475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27157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7FBA4E9-3168-4C40-9361-13E6F9529D47}"/>
              </a:ext>
            </a:extLst>
          </p:cNvPr>
          <p:cNvSpPr/>
          <p:nvPr/>
        </p:nvSpPr>
        <p:spPr>
          <a:xfrm>
            <a:off x="3227601" y="212288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483843" y="2708101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7E98E08-139B-4093-9F1D-92FBD56323A1}"/>
              </a:ext>
            </a:extLst>
          </p:cNvPr>
          <p:cNvSpPr txBox="1"/>
          <p:nvPr/>
        </p:nvSpPr>
        <p:spPr>
          <a:xfrm>
            <a:off x="9835059" y="3169397"/>
            <a:ext cx="25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 ACTION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3ADA22F-57B4-40AE-BA63-62E9EAC0C06C}"/>
              </a:ext>
            </a:extLst>
          </p:cNvPr>
          <p:cNvCxnSpPr>
            <a:cxnSpLocks/>
          </p:cNvCxnSpPr>
          <p:nvPr/>
        </p:nvCxnSpPr>
        <p:spPr>
          <a:xfrm>
            <a:off x="3438046" y="2281171"/>
            <a:ext cx="7045797" cy="49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10259581" y="683392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Header</a:t>
            </a:r>
          </a:p>
        </p:txBody>
      </p:sp>
    </p:spTree>
    <p:extLst>
      <p:ext uri="{BB962C8B-B14F-4D97-AF65-F5344CB8AC3E}">
        <p14:creationId xmlns:p14="http://schemas.microsoft.com/office/powerpoint/2010/main" val="38289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C3827D7-58D0-4590-944C-A888D97219D9}"/>
              </a:ext>
            </a:extLst>
          </p:cNvPr>
          <p:cNvGrpSpPr/>
          <p:nvPr/>
        </p:nvGrpSpPr>
        <p:grpSpPr>
          <a:xfrm>
            <a:off x="1662468" y="2769188"/>
            <a:ext cx="7997170" cy="3019927"/>
            <a:chOff x="3413128" y="640179"/>
            <a:chExt cx="7997170" cy="301992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8664302-B6AF-41C4-A595-B470736D2F8E}"/>
                </a:ext>
              </a:extLst>
            </p:cNvPr>
            <p:cNvSpPr/>
            <p:nvPr/>
          </p:nvSpPr>
          <p:spPr>
            <a:xfrm>
              <a:off x="3413128" y="640179"/>
              <a:ext cx="7997170" cy="3019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39BA15-5224-415B-94D1-FE2F52B0D52D}"/>
                </a:ext>
              </a:extLst>
            </p:cNvPr>
            <p:cNvSpPr txBox="1"/>
            <p:nvPr/>
          </p:nvSpPr>
          <p:spPr>
            <a:xfrm>
              <a:off x="3990836" y="790628"/>
              <a:ext cx="139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Exam Title: 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54118E-60B8-4314-B718-FF39802480FF}"/>
                </a:ext>
              </a:extLst>
            </p:cNvPr>
            <p:cNvSpPr/>
            <p:nvPr/>
          </p:nvSpPr>
          <p:spPr>
            <a:xfrm>
              <a:off x="9880736" y="740902"/>
              <a:ext cx="1078638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91B26D-0AB5-4DA9-AEB7-71EB7DDBA2C9}"/>
                </a:ext>
              </a:extLst>
            </p:cNvPr>
            <p:cNvSpPr txBox="1"/>
            <p:nvPr/>
          </p:nvSpPr>
          <p:spPr>
            <a:xfrm>
              <a:off x="10037786" y="74295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1</a:t>
              </a:r>
            </a:p>
          </p:txBody>
        </p:sp>
        <p:sp>
          <p:nvSpPr>
            <p:cNvPr id="93" name="Action Button: Go Back or Previous 92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B9745F6F-2E28-46BD-87D3-821F30A74D04}"/>
                </a:ext>
              </a:extLst>
            </p:cNvPr>
            <p:cNvSpPr/>
            <p:nvPr/>
          </p:nvSpPr>
          <p:spPr>
            <a:xfrm rot="16200000">
              <a:off x="10589316" y="744162"/>
              <a:ext cx="360742" cy="379372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7D5133-649C-43B1-9A76-2A13D52AD5F2}"/>
                </a:ext>
              </a:extLst>
            </p:cNvPr>
            <p:cNvSpPr/>
            <p:nvPr/>
          </p:nvSpPr>
          <p:spPr>
            <a:xfrm>
              <a:off x="5292606" y="792196"/>
              <a:ext cx="2124281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English Exam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F7D7B5B-CA5D-47DA-8638-6C22C70B2D16}"/>
                </a:ext>
              </a:extLst>
            </p:cNvPr>
            <p:cNvSpPr/>
            <p:nvPr/>
          </p:nvSpPr>
          <p:spPr>
            <a:xfrm>
              <a:off x="9527921" y="3102328"/>
              <a:ext cx="1430338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Update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099C1AC-A2E0-4276-B8F2-A5B1AB70A6EA}"/>
                </a:ext>
              </a:extLst>
            </p:cNvPr>
            <p:cNvSpPr txBox="1"/>
            <p:nvPr/>
          </p:nvSpPr>
          <p:spPr>
            <a:xfrm>
              <a:off x="3462517" y="1269395"/>
              <a:ext cx="1909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Expiration Date: 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8CA5830-94CF-431D-B1D2-BC84A1E7F92E}"/>
                </a:ext>
              </a:extLst>
            </p:cNvPr>
            <p:cNvSpPr/>
            <p:nvPr/>
          </p:nvSpPr>
          <p:spPr>
            <a:xfrm>
              <a:off x="5286613" y="1277242"/>
              <a:ext cx="2124281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01-20-2020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F2833EA-92E3-4840-9434-E6C71C89CF09}"/>
                </a:ext>
              </a:extLst>
            </p:cNvPr>
            <p:cNvSpPr txBox="1"/>
            <p:nvPr/>
          </p:nvSpPr>
          <p:spPr>
            <a:xfrm>
              <a:off x="3599999" y="1753213"/>
              <a:ext cx="1799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Time Duration: 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F4C9364-49CA-4938-AEC5-B3B3384A452E}"/>
                </a:ext>
              </a:extLst>
            </p:cNvPr>
            <p:cNvSpPr/>
            <p:nvPr/>
          </p:nvSpPr>
          <p:spPr>
            <a:xfrm>
              <a:off x="5287889" y="1756203"/>
              <a:ext cx="2124281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00:30:00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0189D70-02CA-4986-9BD2-E8BA4FB8B7AE}"/>
                </a:ext>
              </a:extLst>
            </p:cNvPr>
            <p:cNvSpPr txBox="1"/>
            <p:nvPr/>
          </p:nvSpPr>
          <p:spPr>
            <a:xfrm>
              <a:off x="8156367" y="740902"/>
              <a:ext cx="1724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Exam Attempt: 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E05B869-698C-4915-A4D6-68E9A52CAC36}"/>
                </a:ext>
              </a:extLst>
            </p:cNvPr>
            <p:cNvSpPr txBox="1"/>
            <p:nvPr/>
          </p:nvSpPr>
          <p:spPr>
            <a:xfrm>
              <a:off x="3938035" y="2213747"/>
              <a:ext cx="1443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Instruction: 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080289D-F07E-4BE4-B458-FD76E13CFFB7}"/>
                </a:ext>
              </a:extLst>
            </p:cNvPr>
            <p:cNvSpPr/>
            <p:nvPr/>
          </p:nvSpPr>
          <p:spPr>
            <a:xfrm>
              <a:off x="5287889" y="2243729"/>
              <a:ext cx="5670370" cy="6999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Read question carefully: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618DF0B-82EF-45C8-9531-84056FF908B3}"/>
                </a:ext>
              </a:extLst>
            </p:cNvPr>
            <p:cNvSpPr txBox="1"/>
            <p:nvPr/>
          </p:nvSpPr>
          <p:spPr>
            <a:xfrm>
              <a:off x="8341332" y="1259192"/>
              <a:ext cx="1608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Passing Rate: 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43958C9-DC7B-4061-997C-38B3BA7B35AC}"/>
                </a:ext>
              </a:extLst>
            </p:cNvPr>
            <p:cNvSpPr/>
            <p:nvPr/>
          </p:nvSpPr>
          <p:spPr>
            <a:xfrm>
              <a:off x="9880736" y="1269117"/>
              <a:ext cx="1078637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80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2D54B20-74FF-447D-8630-22DF1D19CF7E}"/>
                </a:ext>
              </a:extLst>
            </p:cNvPr>
            <p:cNvSpPr txBox="1"/>
            <p:nvPr/>
          </p:nvSpPr>
          <p:spPr>
            <a:xfrm>
              <a:off x="10958262" y="126010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%</a:t>
              </a:r>
            </a:p>
          </p:txBody>
        </p: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76917" y="1337801"/>
          <a:ext cx="8465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English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01-20-2020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Edit</a:t>
                      </a:r>
                      <a:r>
                        <a:rPr lang="en-PH" dirty="0"/>
                        <a:t> |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32475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7FBA4E9-3168-4C40-9361-13E6F9529D47}"/>
              </a:ext>
            </a:extLst>
          </p:cNvPr>
          <p:cNvSpPr/>
          <p:nvPr/>
        </p:nvSpPr>
        <p:spPr>
          <a:xfrm>
            <a:off x="3227601" y="212288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708101"/>
            <a:ext cx="1654600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7E98E08-139B-4093-9F1D-92FBD56323A1}"/>
              </a:ext>
            </a:extLst>
          </p:cNvPr>
          <p:cNvSpPr txBox="1"/>
          <p:nvPr/>
        </p:nvSpPr>
        <p:spPr>
          <a:xfrm>
            <a:off x="9659638" y="4347112"/>
            <a:ext cx="25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Update Button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3ADA22F-57B4-40AE-BA63-62E9EAC0C06C}"/>
              </a:ext>
            </a:extLst>
          </p:cNvPr>
          <p:cNvCxnSpPr>
            <a:cxnSpLocks/>
          </p:cNvCxnSpPr>
          <p:nvPr/>
        </p:nvCxnSpPr>
        <p:spPr>
          <a:xfrm flipH="1">
            <a:off x="9472474" y="2055586"/>
            <a:ext cx="787107" cy="8143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10259581" y="683392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Header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B4B4C6-225E-48E5-BDC2-A930E7763910}"/>
              </a:ext>
            </a:extLst>
          </p:cNvPr>
          <p:cNvCxnSpPr>
            <a:cxnSpLocks/>
          </p:cNvCxnSpPr>
          <p:nvPr/>
        </p:nvCxnSpPr>
        <p:spPr>
          <a:xfrm flipH="1">
            <a:off x="9284819" y="4665493"/>
            <a:ext cx="787107" cy="8143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32577BE-9C81-4D9A-B5DB-275C0785137C}"/>
              </a:ext>
            </a:extLst>
          </p:cNvPr>
          <p:cNvSpPr/>
          <p:nvPr/>
        </p:nvSpPr>
        <p:spPr>
          <a:xfrm>
            <a:off x="6193503" y="5231337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14862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8664302-B6AF-41C4-A595-B470736D2F8E}"/>
              </a:ext>
            </a:extLst>
          </p:cNvPr>
          <p:cNvSpPr/>
          <p:nvPr/>
        </p:nvSpPr>
        <p:spPr>
          <a:xfrm>
            <a:off x="3485372" y="2943606"/>
            <a:ext cx="6519752" cy="1835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F7D7B5B-CA5D-47DA-8638-6C22C70B2D16}"/>
              </a:ext>
            </a:extLst>
          </p:cNvPr>
          <p:cNvSpPr/>
          <p:nvPr/>
        </p:nvSpPr>
        <p:spPr>
          <a:xfrm>
            <a:off x="8122747" y="4221167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05B869-698C-4915-A4D6-68E9A52CAC36}"/>
              </a:ext>
            </a:extLst>
          </p:cNvPr>
          <p:cNvSpPr txBox="1"/>
          <p:nvPr/>
        </p:nvSpPr>
        <p:spPr>
          <a:xfrm>
            <a:off x="3782121" y="2997400"/>
            <a:ext cx="1192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Warning: 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80289D-F07E-4BE4-B458-FD76E13CFFB7}"/>
              </a:ext>
            </a:extLst>
          </p:cNvPr>
          <p:cNvSpPr/>
          <p:nvPr/>
        </p:nvSpPr>
        <p:spPr>
          <a:xfrm>
            <a:off x="3882715" y="3362568"/>
            <a:ext cx="5980376" cy="6999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If header currently used { </a:t>
            </a:r>
            <a:r>
              <a:rPr lang="en-PH" dirty="0" err="1"/>
              <a:t>Message:Header</a:t>
            </a:r>
            <a:r>
              <a:rPr lang="en-PH" dirty="0"/>
              <a:t> is currently used! } Else {Message: Are you sure you want to delete?}</a:t>
            </a:r>
          </a:p>
        </p:txBody>
      </p: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76917" y="1337801"/>
          <a:ext cx="8465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English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01-20-2020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Edit</a:t>
                      </a:r>
                      <a:r>
                        <a:rPr lang="en-PH" dirty="0"/>
                        <a:t> |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32475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36035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7FBA4E9-3168-4C40-9361-13E6F9529D47}"/>
              </a:ext>
            </a:extLst>
          </p:cNvPr>
          <p:cNvSpPr/>
          <p:nvPr/>
        </p:nvSpPr>
        <p:spPr>
          <a:xfrm>
            <a:off x="3227601" y="212288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708101"/>
            <a:ext cx="1654600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7E98E08-139B-4093-9F1D-92FBD56323A1}"/>
              </a:ext>
            </a:extLst>
          </p:cNvPr>
          <p:cNvSpPr txBox="1"/>
          <p:nvPr/>
        </p:nvSpPr>
        <p:spPr>
          <a:xfrm>
            <a:off x="8730628" y="5729153"/>
            <a:ext cx="254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Button Disable/ Hide if header is used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3ADA22F-57B4-40AE-BA63-62E9EAC0C06C}"/>
              </a:ext>
            </a:extLst>
          </p:cNvPr>
          <p:cNvCxnSpPr>
            <a:cxnSpLocks/>
          </p:cNvCxnSpPr>
          <p:nvPr/>
        </p:nvCxnSpPr>
        <p:spPr>
          <a:xfrm flipH="1">
            <a:off x="9472475" y="2038746"/>
            <a:ext cx="1429304" cy="831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10259581" y="683392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Header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B4B4C6-225E-48E5-BDC2-A930E7763910}"/>
              </a:ext>
            </a:extLst>
          </p:cNvPr>
          <p:cNvCxnSpPr>
            <a:cxnSpLocks/>
          </p:cNvCxnSpPr>
          <p:nvPr/>
        </p:nvCxnSpPr>
        <p:spPr>
          <a:xfrm flipH="1" flipV="1">
            <a:off x="9067061" y="4547167"/>
            <a:ext cx="996265" cy="1132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Create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76917" y="1337801"/>
          <a:ext cx="8465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1179933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112800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776659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2558856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English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01-20-2020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Edit</a:t>
                      </a:r>
                      <a:r>
                        <a:rPr lang="en-PH" dirty="0"/>
                        <a:t> |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32475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C181668-4D9D-4746-B236-11694957C876}"/>
              </a:ext>
            </a:extLst>
          </p:cNvPr>
          <p:cNvSpPr txBox="1"/>
          <p:nvPr/>
        </p:nvSpPr>
        <p:spPr>
          <a:xfrm>
            <a:off x="3414370" y="876044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94AF18D-9C9E-405D-A21B-C3DC95B619B3}"/>
              </a:ext>
            </a:extLst>
          </p:cNvPr>
          <p:cNvSpPr/>
          <p:nvPr/>
        </p:nvSpPr>
        <p:spPr>
          <a:xfrm>
            <a:off x="3227157" y="179056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7FBA4E9-3168-4C40-9361-13E6F9529D47}"/>
              </a:ext>
            </a:extLst>
          </p:cNvPr>
          <p:cNvSpPr/>
          <p:nvPr/>
        </p:nvSpPr>
        <p:spPr>
          <a:xfrm>
            <a:off x="3227601" y="212288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10259581" y="2708101"/>
            <a:ext cx="1654600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Delete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7E98E08-139B-4093-9F1D-92FBD56323A1}"/>
              </a:ext>
            </a:extLst>
          </p:cNvPr>
          <p:cNvSpPr txBox="1"/>
          <p:nvPr/>
        </p:nvSpPr>
        <p:spPr>
          <a:xfrm>
            <a:off x="9835059" y="3169397"/>
            <a:ext cx="25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 ACTION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3ADA22F-57B4-40AE-BA63-62E9EAC0C06C}"/>
              </a:ext>
            </a:extLst>
          </p:cNvPr>
          <p:cNvCxnSpPr>
            <a:cxnSpLocks/>
          </p:cNvCxnSpPr>
          <p:nvPr/>
        </p:nvCxnSpPr>
        <p:spPr>
          <a:xfrm>
            <a:off x="5442012" y="2205976"/>
            <a:ext cx="807868" cy="265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10259581" y="683392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+ ADD Header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5AAF39-EF50-4FC2-846D-B362582C5B2D}"/>
              </a:ext>
            </a:extLst>
          </p:cNvPr>
          <p:cNvSpPr txBox="1"/>
          <p:nvPr/>
        </p:nvSpPr>
        <p:spPr>
          <a:xfrm>
            <a:off x="5160515" y="4924586"/>
            <a:ext cx="381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i="1" dirty="0"/>
              <a:t>Note: </a:t>
            </a:r>
            <a:r>
              <a:rPr lang="en-PH" sz="2000" dirty="0"/>
              <a:t>All created header should accessible only to this account</a:t>
            </a:r>
          </a:p>
        </p:txBody>
      </p:sp>
    </p:spTree>
    <p:extLst>
      <p:ext uri="{BB962C8B-B14F-4D97-AF65-F5344CB8AC3E}">
        <p14:creationId xmlns:p14="http://schemas.microsoft.com/office/powerpoint/2010/main" val="270671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352</Words>
  <Application>Microsoft Office PowerPoint</Application>
  <PresentationFormat>Widescreen</PresentationFormat>
  <Paragraphs>169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62</cp:revision>
  <dcterms:created xsi:type="dcterms:W3CDTF">2020-07-01T10:12:14Z</dcterms:created>
  <dcterms:modified xsi:type="dcterms:W3CDTF">2020-07-02T09:41:53Z</dcterms:modified>
</cp:coreProperties>
</file>