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95A4-89B2-4ACE-9E5C-524EA6BD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4C0E7-D1FC-4921-97F2-E613A076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6382-F7B4-4888-B5B3-80083470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06/07/2020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C47C-8282-4E32-BE7C-A82A8683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0EE3E-33CA-41CA-AE19-E5301B52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99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9070-6EC6-4EEB-9426-A1278ACE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6CECC-110A-4A2B-95AA-6C07C236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49F9-A9E8-4506-9B49-CBF0834E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06/07/2020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81FC-45F2-4F06-B1ED-D325AC49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9E73-7577-4B15-91CA-1EFFBE56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519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6198C-07F8-45B7-B76A-00071EEF8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82B77-E974-42AA-B764-8F292F51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092F-44B3-4B36-83F8-1C4644DA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06/07/2020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3763-1133-489D-9282-C305DB5D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5B14-20DB-468C-B384-5B710619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3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BA21-0259-4CF9-9C77-9A38C9A0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6C4C-3C85-4107-8D60-7A472721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4702-35BD-4F3A-BBC0-7E88CAA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06/07/2020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7B11-ACF5-44E2-8129-3E9A426A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9C77-EBEC-4528-B5BC-1E4ED25A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0FA6-5586-4B73-B0A6-DB99C2A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0AB6-7F05-4C36-A720-3C52559A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726A-70C5-4D3F-A583-03CEDCF3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06/07/2020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6AE1F-1D83-4567-A20A-6604A2B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1FE-DB42-4C5B-B733-3FC350E8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363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6153-EE2B-4F56-B655-709AFBE1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209C-4CD9-4B46-ADB9-8E76FEC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F42F0-38B0-46AD-8C16-7B7C5D186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DE6DE-8CE5-459B-BC9B-8964B88C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06/07/2020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B0BC5-680C-418C-BF84-B3156E12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FCBC3-EEA7-4CFF-A82B-0F20B637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7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0516-D571-44A8-A046-76F7B0D0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8C68-4396-4A86-9251-5F7E5658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E817-EF0A-4C1F-8DAD-7A3AB7D6C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26FC3-EF5D-45D7-BC52-7F13BCF0D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30C84-CEBF-453B-8A1B-08902823F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AC3D2-C66F-445C-9423-228197ED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06/07/2020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E1A35-CFAF-49B5-BA12-5818809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A5E05-9F11-4945-ACA1-EDBADBCD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43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A58C-FAF7-4547-9CF0-A7915C2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60513-9BD9-43DC-91F2-F0B365CC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06/07/2020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F173D-D820-48A1-944D-123A204C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AB6C9-411F-4132-9785-9FE382F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293B2-A047-4888-B50B-753A1B6E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06/07/2020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B1574-F573-4A61-B4B5-BD011554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7AC11-2046-4B20-BA7F-9942664E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7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79C-F7CE-42E9-A3A0-A141005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9B7C-A947-4447-965F-CEDC8C8E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DB700-8708-4B19-9BD1-AB87815EC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7102-F44D-43B0-AE1E-C06C70A4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06/07/2020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57F9-2BC1-48A2-BEEC-ECE5B48E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FA2D-8B25-414B-A824-06D449CF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89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D9EB-44E8-42B7-AD06-FB2C590A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21067-1837-4510-A7B8-6C7FBA6C8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58024-E7FF-4F89-AE1D-34DE7954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2CFB1-9814-408E-B605-9BA76B56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06/07/2020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FADE7-2C88-4EB5-A68B-A7226F7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9D3F-BC23-40FB-B7AE-1AE2BBCD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721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61A87-570D-4980-8301-F33F3806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E7DD-C67C-4B46-8D86-8BB8535A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CFA6-5CCF-4877-95E2-D2E7A4D11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0262-9475-43FD-A3C0-CEDB8C2482BB}" type="datetimeFigureOut">
              <a:rPr lang="en-PH" smtClean="0"/>
              <a:t>06/07/2020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7045-3E84-4901-B9F4-98BEC96C8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88B9-B177-4514-BF13-DCCADF479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841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D01D41-F1AB-4C9E-8C92-674474141DD6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BC7F66B-B7F6-4862-835D-AED1E302CEE1}"/>
              </a:ext>
            </a:extLst>
          </p:cNvPr>
          <p:cNvGrpSpPr/>
          <p:nvPr/>
        </p:nvGrpSpPr>
        <p:grpSpPr>
          <a:xfrm>
            <a:off x="2677046" y="3306463"/>
            <a:ext cx="242425" cy="280743"/>
            <a:chOff x="4268680" y="1970843"/>
            <a:chExt cx="915879" cy="161425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F3E6366-2708-4E1A-9EFC-C512770AD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AE81452-3BF4-4817-BD11-49182AD1C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CBDF193-C459-4041-A4DD-41C38C4EB19E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52F6F2C-BDA9-4AA0-84E3-30B9C6E9F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34DF03AF-D5C1-4CCF-A7A1-5C2FBA172FC0}"/>
              </a:ext>
            </a:extLst>
          </p:cNvPr>
          <p:cNvSpPr txBox="1"/>
          <p:nvPr/>
        </p:nvSpPr>
        <p:spPr>
          <a:xfrm>
            <a:off x="332466" y="3705758"/>
            <a:ext cx="2464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E-Learning Materials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F924390-E8CB-4109-8CBE-1337B4F8FE02}"/>
              </a:ext>
            </a:extLst>
          </p:cNvPr>
          <p:cNvGrpSpPr/>
          <p:nvPr/>
        </p:nvGrpSpPr>
        <p:grpSpPr>
          <a:xfrm rot="5400000">
            <a:off x="2677046" y="3767867"/>
            <a:ext cx="242425" cy="280743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4777483-B813-4485-8C74-B5ACBA17BC2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6150013-CAAA-46FE-873D-ACEB704DA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C52D9E5-AC44-4F38-B837-529180F1B27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57F430-FEE2-4E99-91C1-288063BFEC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FCF029E-22ED-4FF4-966B-0F80BD239068}"/>
              </a:ext>
            </a:extLst>
          </p:cNvPr>
          <p:cNvSpPr txBox="1"/>
          <p:nvPr/>
        </p:nvSpPr>
        <p:spPr>
          <a:xfrm>
            <a:off x="760723" y="4084148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E-book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C2F3E13-33CF-4F09-B4DA-FCF9D76A3844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 err="1">
                <a:solidFill>
                  <a:schemeClr val="accent1">
                    <a:lumMod val="75000"/>
                  </a:schemeClr>
                </a:solidFill>
              </a:rPr>
              <a:t>Ebook</a:t>
            </a:r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 Materials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CE10F3-50EF-49C6-8A1E-11A130EDE2A0}"/>
              </a:ext>
            </a:extLst>
          </p:cNvPr>
          <p:cNvSpPr/>
          <p:nvPr/>
        </p:nvSpPr>
        <p:spPr>
          <a:xfrm>
            <a:off x="3484905" y="983358"/>
            <a:ext cx="3092266" cy="41301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C07E42F-65A3-422E-8F21-1CCB90833F60}"/>
              </a:ext>
            </a:extLst>
          </p:cNvPr>
          <p:cNvSpPr/>
          <p:nvPr/>
        </p:nvSpPr>
        <p:spPr>
          <a:xfrm>
            <a:off x="6733889" y="939157"/>
            <a:ext cx="4919405" cy="49796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8C84E1E-BD9F-43DA-968F-AA03361B42EB}"/>
              </a:ext>
            </a:extLst>
          </p:cNvPr>
          <p:cNvSpPr txBox="1"/>
          <p:nvPr/>
        </p:nvSpPr>
        <p:spPr>
          <a:xfrm>
            <a:off x="3553196" y="1032859"/>
            <a:ext cx="227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List here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4092A6E-73E7-4E0E-A383-5480DB5AB7E7}"/>
              </a:ext>
            </a:extLst>
          </p:cNvPr>
          <p:cNvSpPr txBox="1"/>
          <p:nvPr/>
        </p:nvSpPr>
        <p:spPr>
          <a:xfrm>
            <a:off x="3686014" y="1347068"/>
            <a:ext cx="97187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1200" dirty="0">
                <a:solidFill>
                  <a:schemeClr val="accent1">
                    <a:lumMod val="75000"/>
                  </a:schemeClr>
                </a:solidFill>
              </a:rPr>
              <a:t>Filipino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9F400-E7B8-428B-8FE8-8D39D5C62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16" y="983358"/>
            <a:ext cx="253013" cy="413018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4B68B6C4-A5A0-4B6D-9994-D0E5BCBB351D}"/>
              </a:ext>
            </a:extLst>
          </p:cNvPr>
          <p:cNvSpPr txBox="1"/>
          <p:nvPr/>
        </p:nvSpPr>
        <p:spPr>
          <a:xfrm>
            <a:off x="5459561" y="1052400"/>
            <a:ext cx="644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solidFill>
                  <a:schemeClr val="accent1">
                    <a:lumMod val="75000"/>
                  </a:schemeClr>
                </a:solidFill>
              </a:rPr>
              <a:t>Sort by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6517668-70C2-451C-9A2F-FF0EBAFCD016}"/>
              </a:ext>
            </a:extLst>
          </p:cNvPr>
          <p:cNvSpPr txBox="1"/>
          <p:nvPr/>
        </p:nvSpPr>
        <p:spPr>
          <a:xfrm>
            <a:off x="3686013" y="1564383"/>
            <a:ext cx="142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solidFill>
                  <a:schemeClr val="accent1">
                    <a:lumMod val="75000"/>
                  </a:schemeClr>
                </a:solidFill>
              </a:rPr>
              <a:t>Filipino 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8661FFA-B0CE-45A8-AB40-A932BAEABEBB}"/>
              </a:ext>
            </a:extLst>
          </p:cNvPr>
          <p:cNvSpPr txBox="1"/>
          <p:nvPr/>
        </p:nvSpPr>
        <p:spPr>
          <a:xfrm>
            <a:off x="3681455" y="1778415"/>
            <a:ext cx="142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solidFill>
                  <a:schemeClr val="accent1">
                    <a:lumMod val="75000"/>
                  </a:schemeClr>
                </a:solidFill>
              </a:rPr>
              <a:t>English 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B5F4A30-2DD8-4D2E-B845-A6BDADE89905}"/>
              </a:ext>
            </a:extLst>
          </p:cNvPr>
          <p:cNvSpPr txBox="1"/>
          <p:nvPr/>
        </p:nvSpPr>
        <p:spPr>
          <a:xfrm>
            <a:off x="3681455" y="1995731"/>
            <a:ext cx="142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solidFill>
                  <a:schemeClr val="accent1">
                    <a:lumMod val="75000"/>
                  </a:schemeClr>
                </a:solidFill>
              </a:rPr>
              <a:t>English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D42A40-762E-4C4D-9D91-8711D04A9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49842"/>
              </p:ext>
            </p:extLst>
          </p:nvPr>
        </p:nvGraphicFramePr>
        <p:xfrm>
          <a:off x="6791477" y="2160316"/>
          <a:ext cx="4507845" cy="197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15">
                  <a:extLst>
                    <a:ext uri="{9D8B030D-6E8A-4147-A177-3AD203B41FA5}">
                      <a16:colId xmlns:a16="http://schemas.microsoft.com/office/drawing/2014/main" val="1151638204"/>
                    </a:ext>
                  </a:extLst>
                </a:gridCol>
                <a:gridCol w="1502615">
                  <a:extLst>
                    <a:ext uri="{9D8B030D-6E8A-4147-A177-3AD203B41FA5}">
                      <a16:colId xmlns:a16="http://schemas.microsoft.com/office/drawing/2014/main" val="2800528650"/>
                    </a:ext>
                  </a:extLst>
                </a:gridCol>
                <a:gridCol w="1502615">
                  <a:extLst>
                    <a:ext uri="{9D8B030D-6E8A-4147-A177-3AD203B41FA5}">
                      <a16:colId xmlns:a16="http://schemas.microsoft.com/office/drawing/2014/main" val="1905608224"/>
                    </a:ext>
                  </a:extLst>
                </a:gridCol>
              </a:tblGrid>
              <a:tr h="494085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08738"/>
                  </a:ext>
                </a:extLst>
              </a:tr>
              <a:tr h="494085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51809"/>
                  </a:ext>
                </a:extLst>
              </a:tr>
              <a:tr h="494085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84933"/>
                  </a:ext>
                </a:extLst>
              </a:tr>
              <a:tr h="494085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16539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BDBDF004-743E-4FD3-85CB-F2378BD453F6}"/>
              </a:ext>
            </a:extLst>
          </p:cNvPr>
          <p:cNvSpPr txBox="1"/>
          <p:nvPr/>
        </p:nvSpPr>
        <p:spPr>
          <a:xfrm>
            <a:off x="6813020" y="1101921"/>
            <a:ext cx="219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solidFill>
                  <a:schemeClr val="accent1">
                    <a:lumMod val="75000"/>
                  </a:schemeClr>
                </a:solidFill>
              </a:rPr>
              <a:t>Filipino 1 / Arts Category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ECF9FD6-5471-4715-9AB3-613EF81B2AB0}"/>
              </a:ext>
            </a:extLst>
          </p:cNvPr>
          <p:cNvSpPr txBox="1"/>
          <p:nvPr/>
        </p:nvSpPr>
        <p:spPr>
          <a:xfrm>
            <a:off x="6733889" y="1825993"/>
            <a:ext cx="21970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200" dirty="0">
                <a:solidFill>
                  <a:schemeClr val="accent1">
                    <a:lumMod val="75000"/>
                  </a:schemeClr>
                </a:solidFill>
              </a:rPr>
              <a:t>{ All </a:t>
            </a:r>
            <a:r>
              <a:rPr lang="en-PH" sz="1200" dirty="0" err="1">
                <a:solidFill>
                  <a:schemeClr val="accent1">
                    <a:lumMod val="75000"/>
                  </a:schemeClr>
                </a:solidFill>
              </a:rPr>
              <a:t>Ebooks</a:t>
            </a:r>
            <a:r>
              <a:rPr lang="en-PH" sz="1200" dirty="0">
                <a:solidFill>
                  <a:schemeClr val="accent1">
                    <a:lumMod val="75000"/>
                  </a:schemeClr>
                </a:solidFill>
              </a:rPr>
              <a:t> Under Filipino 1 }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147E66B-D043-432F-BB10-B7F92A6DC4F2}"/>
              </a:ext>
            </a:extLst>
          </p:cNvPr>
          <p:cNvSpPr txBox="1"/>
          <p:nvPr/>
        </p:nvSpPr>
        <p:spPr>
          <a:xfrm>
            <a:off x="7118353" y="2246722"/>
            <a:ext cx="679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D56FDD9-EDF1-4277-8964-FFF9C66681FB}"/>
              </a:ext>
            </a:extLst>
          </p:cNvPr>
          <p:cNvSpPr txBox="1"/>
          <p:nvPr/>
        </p:nvSpPr>
        <p:spPr>
          <a:xfrm>
            <a:off x="10117436" y="2246722"/>
            <a:ext cx="808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5F205D2-2B95-4777-89E1-CAC3EF0B84C5}"/>
              </a:ext>
            </a:extLst>
          </p:cNvPr>
          <p:cNvSpPr txBox="1"/>
          <p:nvPr/>
        </p:nvSpPr>
        <p:spPr>
          <a:xfrm>
            <a:off x="10227227" y="2764036"/>
            <a:ext cx="6797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solidFill>
                  <a:schemeClr val="accent1">
                    <a:lumMod val="75000"/>
                  </a:schemeClr>
                </a:solidFill>
              </a:rPr>
              <a:t>Dwload</a:t>
            </a:r>
            <a:endParaRPr lang="en-PH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80EE170-2262-4198-A4DB-2815CED03303}"/>
              </a:ext>
            </a:extLst>
          </p:cNvPr>
          <p:cNvSpPr txBox="1"/>
          <p:nvPr/>
        </p:nvSpPr>
        <p:spPr>
          <a:xfrm>
            <a:off x="10227227" y="3760222"/>
            <a:ext cx="6797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solidFill>
                  <a:schemeClr val="accent1">
                    <a:lumMod val="75000"/>
                  </a:schemeClr>
                </a:solidFill>
              </a:rPr>
              <a:t>Dwload</a:t>
            </a:r>
            <a:endParaRPr lang="en-PH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05442A9-2785-4309-868C-585E208059D2}"/>
              </a:ext>
            </a:extLst>
          </p:cNvPr>
          <p:cNvSpPr txBox="1"/>
          <p:nvPr/>
        </p:nvSpPr>
        <p:spPr>
          <a:xfrm>
            <a:off x="6577171" y="2759178"/>
            <a:ext cx="198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/>
              <a:t>Reading Module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C340210-5625-447A-B073-0A14C3CC6F4C}"/>
              </a:ext>
            </a:extLst>
          </p:cNvPr>
          <p:cNvSpPr txBox="1"/>
          <p:nvPr/>
        </p:nvSpPr>
        <p:spPr>
          <a:xfrm>
            <a:off x="8476762" y="2262480"/>
            <a:ext cx="1137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80C2386-CC10-4606-A012-D9C0DE5E1BD4}"/>
              </a:ext>
            </a:extLst>
          </p:cNvPr>
          <p:cNvSpPr txBox="1"/>
          <p:nvPr/>
        </p:nvSpPr>
        <p:spPr>
          <a:xfrm>
            <a:off x="6582028" y="3255876"/>
            <a:ext cx="198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/>
              <a:t>Writing Module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5F07615-16A1-451C-95FE-266C8948A8FD}"/>
              </a:ext>
            </a:extLst>
          </p:cNvPr>
          <p:cNvSpPr txBox="1"/>
          <p:nvPr/>
        </p:nvSpPr>
        <p:spPr>
          <a:xfrm>
            <a:off x="6586885" y="3752574"/>
            <a:ext cx="198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/>
              <a:t>History Module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17DA75A-8CE9-4CD5-A1C7-2E0E6F9247CB}"/>
              </a:ext>
            </a:extLst>
          </p:cNvPr>
          <p:cNvSpPr txBox="1"/>
          <p:nvPr/>
        </p:nvSpPr>
        <p:spPr>
          <a:xfrm>
            <a:off x="9736696" y="3255654"/>
            <a:ext cx="91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Not Free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DE1738D9-AAE3-4FDB-9BA5-605A0E96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92" y="952449"/>
            <a:ext cx="304239" cy="4966394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D95F4844-18D7-4353-AFAA-C19C566CB9A8}"/>
              </a:ext>
            </a:extLst>
          </p:cNvPr>
          <p:cNvSpPr txBox="1"/>
          <p:nvPr/>
        </p:nvSpPr>
        <p:spPr>
          <a:xfrm>
            <a:off x="10407604" y="3247528"/>
            <a:ext cx="91650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[ </a:t>
            </a:r>
            <a:r>
              <a:rPr lang="en-PH" sz="1400" dirty="0">
                <a:solidFill>
                  <a:srgbClr val="FF0000"/>
                </a:solidFill>
              </a:rPr>
              <a:t>View </a:t>
            </a:r>
            <a:r>
              <a:rPr lang="en-PH" sz="1400" dirty="0"/>
              <a:t>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0CB923-1F0F-44A2-A33D-0EDFAAFAF3DB}"/>
              </a:ext>
            </a:extLst>
          </p:cNvPr>
          <p:cNvCxnSpPr>
            <a:cxnSpLocks/>
          </p:cNvCxnSpPr>
          <p:nvPr/>
        </p:nvCxnSpPr>
        <p:spPr>
          <a:xfrm flipV="1">
            <a:off x="4909351" y="1052400"/>
            <a:ext cx="1979721" cy="511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5AC7733-83A4-4313-93F9-586495A48164}"/>
              </a:ext>
            </a:extLst>
          </p:cNvPr>
          <p:cNvSpPr txBox="1"/>
          <p:nvPr/>
        </p:nvSpPr>
        <p:spPr>
          <a:xfrm>
            <a:off x="5313392" y="283343"/>
            <a:ext cx="1742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0000"/>
                </a:solidFill>
              </a:rPr>
              <a:t>{ </a:t>
            </a:r>
            <a:r>
              <a:rPr lang="en-PH" sz="1600" dirty="0" err="1">
                <a:solidFill>
                  <a:srgbClr val="FF0000"/>
                </a:solidFill>
              </a:rPr>
              <a:t>Deped</a:t>
            </a:r>
            <a:r>
              <a:rPr lang="en-PH" sz="1600" dirty="0">
                <a:solidFill>
                  <a:srgbClr val="FF0000"/>
                </a:solidFill>
              </a:rPr>
              <a:t> Modules }</a:t>
            </a:r>
          </a:p>
        </p:txBody>
      </p:sp>
    </p:spTree>
    <p:extLst>
      <p:ext uri="{BB962C8B-B14F-4D97-AF65-F5344CB8AC3E}">
        <p14:creationId xmlns:p14="http://schemas.microsoft.com/office/powerpoint/2010/main" val="66521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298E84-712D-467C-8879-3A1B27A7D8B7}"/>
              </a:ext>
            </a:extLst>
          </p:cNvPr>
          <p:cNvSpPr/>
          <p:nvPr/>
        </p:nvSpPr>
        <p:spPr>
          <a:xfrm>
            <a:off x="7412854" y="640178"/>
            <a:ext cx="2840838" cy="1999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D01D41-F1AB-4C9E-8C92-674474141DD6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BC7F66B-B7F6-4862-835D-AED1E302CEE1}"/>
              </a:ext>
            </a:extLst>
          </p:cNvPr>
          <p:cNvGrpSpPr/>
          <p:nvPr/>
        </p:nvGrpSpPr>
        <p:grpSpPr>
          <a:xfrm>
            <a:off x="2677046" y="3306463"/>
            <a:ext cx="242425" cy="280743"/>
            <a:chOff x="4268680" y="1970843"/>
            <a:chExt cx="915879" cy="161425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F3E6366-2708-4E1A-9EFC-C512770AD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AE81452-3BF4-4817-BD11-49182AD1C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CBDF193-C459-4041-A4DD-41C38C4EB19E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52F6F2C-BDA9-4AA0-84E3-30B9C6E9F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34DF03AF-D5C1-4CCF-A7A1-5C2FBA172FC0}"/>
              </a:ext>
            </a:extLst>
          </p:cNvPr>
          <p:cNvSpPr txBox="1"/>
          <p:nvPr/>
        </p:nvSpPr>
        <p:spPr>
          <a:xfrm>
            <a:off x="332466" y="3705758"/>
            <a:ext cx="2464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E-Learning Materials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F924390-E8CB-4109-8CBE-1337B4F8FE02}"/>
              </a:ext>
            </a:extLst>
          </p:cNvPr>
          <p:cNvGrpSpPr/>
          <p:nvPr/>
        </p:nvGrpSpPr>
        <p:grpSpPr>
          <a:xfrm rot="5400000">
            <a:off x="2677046" y="3767867"/>
            <a:ext cx="242425" cy="280743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4777483-B813-4485-8C74-B5ACBA17BC2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6150013-CAAA-46FE-873D-ACEB704DA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C52D9E5-AC44-4F38-B837-529180F1B27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57F430-FEE2-4E99-91C1-288063BFEC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FCF029E-22ED-4FF4-966B-0F80BD239068}"/>
              </a:ext>
            </a:extLst>
          </p:cNvPr>
          <p:cNvSpPr txBox="1"/>
          <p:nvPr/>
        </p:nvSpPr>
        <p:spPr>
          <a:xfrm>
            <a:off x="760723" y="4084148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E-book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1CFD8C-497D-4B86-8A84-BA3539BF6BC5}"/>
              </a:ext>
            </a:extLst>
          </p:cNvPr>
          <p:cNvSpPr/>
          <p:nvPr/>
        </p:nvSpPr>
        <p:spPr>
          <a:xfrm>
            <a:off x="3480545" y="1663352"/>
            <a:ext cx="3120079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Attachments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4CBEACF-9A93-4555-98E5-B6A764C1EE29}"/>
              </a:ext>
            </a:extLst>
          </p:cNvPr>
          <p:cNvSpPr/>
          <p:nvPr/>
        </p:nvSpPr>
        <p:spPr>
          <a:xfrm>
            <a:off x="5024091" y="1713705"/>
            <a:ext cx="1514392" cy="286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File upload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3BE6646-676B-4962-BE04-B06A01836664}"/>
              </a:ext>
            </a:extLst>
          </p:cNvPr>
          <p:cNvSpPr txBox="1"/>
          <p:nvPr/>
        </p:nvSpPr>
        <p:spPr>
          <a:xfrm>
            <a:off x="754280" y="4494876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Download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C2F3E13-33CF-4F09-B4DA-FCF9D76A3844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Download Materials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C50FB8-0DEC-4122-A68F-A5BF5A981E65}"/>
              </a:ext>
            </a:extLst>
          </p:cNvPr>
          <p:cNvSpPr/>
          <p:nvPr/>
        </p:nvSpPr>
        <p:spPr>
          <a:xfrm>
            <a:off x="5024091" y="2075369"/>
            <a:ext cx="1514392" cy="286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>
                <a:solidFill>
                  <a:srgbClr val="FF0000"/>
                </a:solidFill>
              </a:rPr>
              <a:t>Filesize</a:t>
            </a:r>
            <a:r>
              <a:rPr lang="en-PH" sz="1200" dirty="0">
                <a:solidFill>
                  <a:srgbClr val="FF0000"/>
                </a:solidFill>
              </a:rPr>
              <a:t> limit 15mb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07D5863-B667-4552-BDCF-F70820944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50948"/>
              </p:ext>
            </p:extLst>
          </p:nvPr>
        </p:nvGraphicFramePr>
        <p:xfrm>
          <a:off x="3480545" y="2691346"/>
          <a:ext cx="81580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519">
                  <a:extLst>
                    <a:ext uri="{9D8B030D-6E8A-4147-A177-3AD203B41FA5}">
                      <a16:colId xmlns:a16="http://schemas.microsoft.com/office/drawing/2014/main" val="2031742323"/>
                    </a:ext>
                  </a:extLst>
                </a:gridCol>
                <a:gridCol w="2039519">
                  <a:extLst>
                    <a:ext uri="{9D8B030D-6E8A-4147-A177-3AD203B41FA5}">
                      <a16:colId xmlns:a16="http://schemas.microsoft.com/office/drawing/2014/main" val="2680136616"/>
                    </a:ext>
                  </a:extLst>
                </a:gridCol>
                <a:gridCol w="2039519">
                  <a:extLst>
                    <a:ext uri="{9D8B030D-6E8A-4147-A177-3AD203B41FA5}">
                      <a16:colId xmlns:a16="http://schemas.microsoft.com/office/drawing/2014/main" val="887316293"/>
                    </a:ext>
                  </a:extLst>
                </a:gridCol>
                <a:gridCol w="2039519">
                  <a:extLst>
                    <a:ext uri="{9D8B030D-6E8A-4147-A177-3AD203B41FA5}">
                      <a16:colId xmlns:a16="http://schemas.microsoft.com/office/drawing/2014/main" val="336789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83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8011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92E9928C-44A1-4DE1-AE55-DBE6CC44C054}"/>
              </a:ext>
            </a:extLst>
          </p:cNvPr>
          <p:cNvSpPr txBox="1"/>
          <p:nvPr/>
        </p:nvSpPr>
        <p:spPr>
          <a:xfrm>
            <a:off x="10128238" y="2684996"/>
            <a:ext cx="1013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0838A0-752A-45BC-896C-29698D7BC5CE}"/>
              </a:ext>
            </a:extLst>
          </p:cNvPr>
          <p:cNvSpPr txBox="1"/>
          <p:nvPr/>
        </p:nvSpPr>
        <p:spPr>
          <a:xfrm>
            <a:off x="3904696" y="2666675"/>
            <a:ext cx="1280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solidFill>
                  <a:schemeClr val="bg1"/>
                </a:solidFill>
              </a:rPr>
              <a:t>Filename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A9B127-7239-4CC2-B6AD-F0D76D0F5A04}"/>
              </a:ext>
            </a:extLst>
          </p:cNvPr>
          <p:cNvSpPr/>
          <p:nvPr/>
        </p:nvSpPr>
        <p:spPr>
          <a:xfrm>
            <a:off x="1612805" y="4561026"/>
            <a:ext cx="1514392" cy="286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rgbClr val="FF0000"/>
                </a:solidFill>
              </a:rPr>
              <a:t>limit 200mb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18966A-C577-4C0E-B104-AC1B5D80BD58}"/>
              </a:ext>
            </a:extLst>
          </p:cNvPr>
          <p:cNvSpPr txBox="1"/>
          <p:nvPr/>
        </p:nvSpPr>
        <p:spPr>
          <a:xfrm>
            <a:off x="7828354" y="2666675"/>
            <a:ext cx="155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solidFill>
                  <a:schemeClr val="bg1"/>
                </a:solidFill>
              </a:rPr>
              <a:t>Date Upload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F13164-9916-4E7A-A176-89D49D5F591A}"/>
              </a:ext>
            </a:extLst>
          </p:cNvPr>
          <p:cNvSpPr txBox="1"/>
          <p:nvPr/>
        </p:nvSpPr>
        <p:spPr>
          <a:xfrm>
            <a:off x="3762723" y="3044299"/>
            <a:ext cx="142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solidFill>
                  <a:schemeClr val="accent2"/>
                </a:solidFill>
              </a:rPr>
              <a:t>Report 101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7F8DBE-D43D-4455-A962-2D3F277CE0FC}"/>
              </a:ext>
            </a:extLst>
          </p:cNvPr>
          <p:cNvSpPr txBox="1"/>
          <p:nvPr/>
        </p:nvSpPr>
        <p:spPr>
          <a:xfrm>
            <a:off x="5898366" y="2684996"/>
            <a:ext cx="1280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solidFill>
                  <a:schemeClr val="bg1"/>
                </a:solidFill>
              </a:rPr>
              <a:t>Type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CE9952-11D9-441A-8829-022E96636D5B}"/>
              </a:ext>
            </a:extLst>
          </p:cNvPr>
          <p:cNvSpPr txBox="1"/>
          <p:nvPr/>
        </p:nvSpPr>
        <p:spPr>
          <a:xfrm>
            <a:off x="5801184" y="3066785"/>
            <a:ext cx="142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PPT /DOCs /PDF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6ABDD8-7C5C-4B91-8555-93EB2B7D7214}"/>
              </a:ext>
            </a:extLst>
          </p:cNvPr>
          <p:cNvSpPr txBox="1"/>
          <p:nvPr/>
        </p:nvSpPr>
        <p:spPr>
          <a:xfrm>
            <a:off x="7910115" y="3044299"/>
            <a:ext cx="142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solidFill>
                  <a:schemeClr val="accent2"/>
                </a:solidFill>
              </a:rPr>
              <a:t>06/07/2020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B3680B-9AD1-45F1-BDA0-7A73DA74A759}"/>
              </a:ext>
            </a:extLst>
          </p:cNvPr>
          <p:cNvSpPr txBox="1"/>
          <p:nvPr/>
        </p:nvSpPr>
        <p:spPr>
          <a:xfrm>
            <a:off x="10520037" y="3021781"/>
            <a:ext cx="111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solidFill>
                  <a:srgbClr val="FF0000"/>
                </a:solidFill>
              </a:rPr>
              <a:t>Delete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0ED3C-AC8F-423D-AAD0-0229A42AB110}"/>
              </a:ext>
            </a:extLst>
          </p:cNvPr>
          <p:cNvSpPr/>
          <p:nvPr/>
        </p:nvSpPr>
        <p:spPr>
          <a:xfrm>
            <a:off x="3231472" y="3134707"/>
            <a:ext cx="193987" cy="200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3D6-0DAB-4B3B-854A-758840D2FCC6}"/>
              </a:ext>
            </a:extLst>
          </p:cNvPr>
          <p:cNvSpPr/>
          <p:nvPr/>
        </p:nvSpPr>
        <p:spPr>
          <a:xfrm>
            <a:off x="3233416" y="3517856"/>
            <a:ext cx="193987" cy="200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70AEA3-0957-4BEB-90AD-083AAAA7AFE3}"/>
              </a:ext>
            </a:extLst>
          </p:cNvPr>
          <p:cNvSpPr/>
          <p:nvPr/>
        </p:nvSpPr>
        <p:spPr>
          <a:xfrm>
            <a:off x="10124229" y="4105868"/>
            <a:ext cx="1514392" cy="389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Delete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734C07E-2E40-4909-BB2A-82C2C6898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7905"/>
              </p:ext>
            </p:extLst>
          </p:nvPr>
        </p:nvGraphicFramePr>
        <p:xfrm>
          <a:off x="7518885" y="1254959"/>
          <a:ext cx="26287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388">
                  <a:extLst>
                    <a:ext uri="{9D8B030D-6E8A-4147-A177-3AD203B41FA5}">
                      <a16:colId xmlns:a16="http://schemas.microsoft.com/office/drawing/2014/main" val="1556620696"/>
                    </a:ext>
                  </a:extLst>
                </a:gridCol>
                <a:gridCol w="1314388">
                  <a:extLst>
                    <a:ext uri="{9D8B030D-6E8A-4147-A177-3AD203B41FA5}">
                      <a16:colId xmlns:a16="http://schemas.microsoft.com/office/drawing/2014/main" val="3094187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8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Class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06211"/>
                  </a:ext>
                </a:extLst>
              </a:tr>
            </a:tbl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1743EDE9-847C-40C0-955B-165F06C6A9A1}"/>
              </a:ext>
            </a:extLst>
          </p:cNvPr>
          <p:cNvSpPr/>
          <p:nvPr/>
        </p:nvSpPr>
        <p:spPr>
          <a:xfrm>
            <a:off x="7514777" y="737659"/>
            <a:ext cx="261346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 name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B7A90E1-A5F6-49ED-8AC1-A0B4E2667A92}"/>
              </a:ext>
            </a:extLst>
          </p:cNvPr>
          <p:cNvSpPr/>
          <p:nvPr/>
        </p:nvSpPr>
        <p:spPr>
          <a:xfrm>
            <a:off x="8833282" y="2225467"/>
            <a:ext cx="1294956" cy="2868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Seen</a:t>
            </a:r>
          </a:p>
        </p:txBody>
      </p:sp>
      <p:sp>
        <p:nvSpPr>
          <p:cNvPr id="8" name="Action Button: Go Back or Previous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9EE4AD5-F0C3-4385-9442-C6717DEEA601}"/>
              </a:ext>
            </a:extLst>
          </p:cNvPr>
          <p:cNvSpPr/>
          <p:nvPr/>
        </p:nvSpPr>
        <p:spPr>
          <a:xfrm rot="16200000">
            <a:off x="9750741" y="739823"/>
            <a:ext cx="380260" cy="37473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F8418D-35C2-4AC5-AC86-BDC14CAA6101}"/>
              </a:ext>
            </a:extLst>
          </p:cNvPr>
          <p:cNvSpPr txBox="1"/>
          <p:nvPr/>
        </p:nvSpPr>
        <p:spPr>
          <a:xfrm>
            <a:off x="9743012" y="3021781"/>
            <a:ext cx="111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solidFill>
                  <a:srgbClr val="00B050"/>
                </a:solidFill>
              </a:rPr>
              <a:t>Assign </a:t>
            </a:r>
            <a:r>
              <a:rPr lang="en-PH" sz="2000" dirty="0"/>
              <a:t>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C14260-24E1-4ABA-9C72-05D6E798A298}"/>
              </a:ext>
            </a:extLst>
          </p:cNvPr>
          <p:cNvCxnSpPr>
            <a:cxnSpLocks/>
          </p:cNvCxnSpPr>
          <p:nvPr/>
        </p:nvCxnSpPr>
        <p:spPr>
          <a:xfrm flipH="1" flipV="1">
            <a:off x="8318377" y="2362265"/>
            <a:ext cx="1786173" cy="784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58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118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Roniel</dc:creator>
  <cp:lastModifiedBy>Roniel</cp:lastModifiedBy>
  <cp:revision>173</cp:revision>
  <dcterms:created xsi:type="dcterms:W3CDTF">2020-07-01T10:12:14Z</dcterms:created>
  <dcterms:modified xsi:type="dcterms:W3CDTF">2020-07-06T11:15:57Z</dcterms:modified>
</cp:coreProperties>
</file>