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95A4-89B2-4ACE-9E5C-524EA6BD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4C0E7-D1FC-4921-97F2-E613A076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6382-F7B4-4888-B5B3-8008347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47C-8282-4E32-BE7C-A82A868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EE3E-33CA-41CA-AE19-E5301B5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9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070-6EC6-4EEB-9426-A1278AC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CECC-110A-4A2B-95AA-6C07C236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49F9-A9E8-4506-9B49-CBF0834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81FC-45F2-4F06-B1ED-D325AC4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9E73-7577-4B15-91CA-1EFFBE5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198C-07F8-45B7-B76A-00071EEF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2B77-E974-42AA-B764-8F292F51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92F-44B3-4B36-83F8-1C4644D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763-1133-489D-9282-C305DB5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B14-20DB-468C-B384-5B71061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BA21-0259-4CF9-9C77-9A38C9A0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6C4C-3C85-4107-8D60-7A472721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4702-35BD-4F3A-BBC0-7E88C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7B11-ACF5-44E2-8129-3E9A426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C77-EBEC-4528-B5BC-1E4ED25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FA6-5586-4B73-B0A6-DB99C2A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0AB6-7F05-4C36-A720-3C52559A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726A-70C5-4D3F-A583-03CEDCF3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AE1F-1D83-4567-A20A-6604A2B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1FE-DB42-4C5B-B733-3FC350E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6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153-EE2B-4F56-B655-709AFBE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09C-4CD9-4B46-ADB9-8E76FEC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42F0-38B0-46AD-8C16-7B7C5D18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E6DE-8CE5-459B-BC9B-8964B88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0BC5-680C-418C-BF84-B3156E1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CBC3-EEA7-4CFF-A82B-0F20B63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516-D571-44A8-A046-76F7B0D0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8C68-4396-4A86-9251-5F7E5658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E817-EF0A-4C1F-8DAD-7A3AB7D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6FC3-EF5D-45D7-BC52-7F13BCF0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30C84-CEBF-453B-8A1B-08902823F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C3D2-C66F-445C-9423-228197E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E1A35-CFAF-49B5-BA12-5818809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5E05-9F11-4945-ACA1-EDBADBC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3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A58C-FAF7-4547-9CF0-A7915C2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60513-9BD9-43DC-91F2-F0B365C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173D-D820-48A1-944D-123A204C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B6C9-411F-4132-9785-9FE382F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293B2-A047-4888-B50B-753A1B6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1574-F573-4A61-B4B5-BD01155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AC11-2046-4B20-BA7F-9942664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7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9C-F7CE-42E9-A3A0-A141005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B7C-A947-4447-965F-CEDC8C8E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B700-8708-4B19-9BD1-AB87815E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7102-F44D-43B0-AE1E-C06C70A4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57F9-2BC1-48A2-BEEC-ECE5B48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FA2D-8B25-414B-A824-06D449C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9EB-44E8-42B7-AD06-FB2C59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21067-1837-4510-A7B8-6C7FBA6C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8024-E7FF-4F89-AE1D-34DE795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CFB1-9814-408E-B605-9BA76B56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ADE7-2C88-4EB5-A68B-A7226F7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9D3F-BC23-40FB-B7AE-1AE2BBCD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2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61A87-570D-4980-8301-F33F3806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E7DD-C67C-4B46-8D86-8BB8535A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CFA6-5CCF-4877-95E2-D2E7A4D1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7045-3E84-4901-B9F4-98BEC96C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88B9-B177-4514-BF13-DCCADF47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41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Exam Results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3C42D36-069C-4A60-8954-CC2541A56825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3457352" y="841518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884AF91-144D-4107-B94A-B22D619A975B}"/>
              </a:ext>
            </a:extLst>
          </p:cNvPr>
          <p:cNvSpPr/>
          <p:nvPr/>
        </p:nvSpPr>
        <p:spPr>
          <a:xfrm rot="5400000">
            <a:off x="5021939" y="833381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A19DD6A-BF13-4E22-B956-E96E235DE6FF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6B7F3B1-BEC6-45AF-B9D1-7575913353A2}"/>
              </a:ext>
            </a:extLst>
          </p:cNvPr>
          <p:cNvGrpSpPr/>
          <p:nvPr/>
        </p:nvGrpSpPr>
        <p:grpSpPr>
          <a:xfrm rot="5400000">
            <a:off x="2678470" y="2105631"/>
            <a:ext cx="242425" cy="280743"/>
            <a:chOff x="4268680" y="1970843"/>
            <a:chExt cx="915879" cy="1614256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737DCE-B309-402B-A55D-B1791A6502C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304EFE8-BDB0-4620-8879-849BABEA3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DEC534F-946B-447A-9602-D0025213F14D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4664092-D449-4488-B86E-B062849B1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504653D-1097-49AB-A60E-2254508D1AB5}"/>
              </a:ext>
            </a:extLst>
          </p:cNvPr>
          <p:cNvSpPr txBox="1"/>
          <p:nvPr/>
        </p:nvSpPr>
        <p:spPr>
          <a:xfrm>
            <a:off x="803420" y="2394469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Results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FB059A0-A8F4-405E-9D9E-6C965306AB29}"/>
              </a:ext>
            </a:extLst>
          </p:cNvPr>
          <p:cNvGrpSpPr/>
          <p:nvPr/>
        </p:nvGrpSpPr>
        <p:grpSpPr>
          <a:xfrm>
            <a:off x="589313" y="2500908"/>
            <a:ext cx="158438" cy="187231"/>
            <a:chOff x="4268680" y="1970843"/>
            <a:chExt cx="915879" cy="1614256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E429A5-B26A-45BB-88AA-0A2F915261AB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6FBABCD-0807-4B4F-B9C8-28F49436B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3F5335D-D84A-46AA-86E0-97CB08D49F5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8FABF7-ACA9-43CD-A2DC-EA07E2790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95B0DCD-B9DE-435D-A955-6CCEAE6B9803}"/>
              </a:ext>
            </a:extLst>
          </p:cNvPr>
          <p:cNvSpPr txBox="1"/>
          <p:nvPr/>
        </p:nvSpPr>
        <p:spPr>
          <a:xfrm>
            <a:off x="5562988" y="841409"/>
            <a:ext cx="106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{Ajax}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0CD5401-99F3-4C2E-BC74-5A34A8381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43758"/>
              </p:ext>
            </p:extLst>
          </p:nvPr>
        </p:nvGraphicFramePr>
        <p:xfrm>
          <a:off x="3457352" y="2613162"/>
          <a:ext cx="18248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893843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Exam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Jessa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115" name="Table 3">
            <a:extLst>
              <a:ext uri="{FF2B5EF4-FFF2-40B4-BE49-F238E27FC236}">
                <a16:creationId xmlns:a16="http://schemas.microsoft.com/office/drawing/2014/main" id="{6E27884A-9B78-4135-80BE-9F85B605D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12358"/>
              </p:ext>
            </p:extLst>
          </p:nvPr>
        </p:nvGraphicFramePr>
        <p:xfrm>
          <a:off x="5286812" y="2605764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Exam2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Exam3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116" name="Table 3">
            <a:extLst>
              <a:ext uri="{FF2B5EF4-FFF2-40B4-BE49-F238E27FC236}">
                <a16:creationId xmlns:a16="http://schemas.microsoft.com/office/drawing/2014/main" id="{AE86F74D-1077-46B1-BA84-A0AC9445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35641"/>
              </p:ext>
            </p:extLst>
          </p:nvPr>
        </p:nvGraphicFramePr>
        <p:xfrm>
          <a:off x="7173157" y="2605764"/>
          <a:ext cx="27787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1847692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Exam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Enter Equation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Total score  x  </a:t>
                      </a:r>
                      <a:r>
                        <a:rPr lang="en-PH" sz="1200" dirty="0" err="1"/>
                        <a:t>perfct</a:t>
                      </a:r>
                      <a:r>
                        <a:rPr lang="en-PH" sz="1200" dirty="0"/>
                        <a:t> /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66EB8886-9D11-4053-9701-8D457B169BEE}"/>
              </a:ext>
            </a:extLst>
          </p:cNvPr>
          <p:cNvSpPr txBox="1"/>
          <p:nvPr/>
        </p:nvSpPr>
        <p:spPr>
          <a:xfrm>
            <a:off x="3408206" y="2166994"/>
            <a:ext cx="803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FF0000"/>
                </a:solidFill>
              </a:rPr>
              <a:t>Subject: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r>
              <a:rPr lang="en-PH" sz="2000" dirty="0">
                <a:solidFill>
                  <a:srgbClr val="FF0000"/>
                </a:solidFill>
              </a:rPr>
              <a:t> 		Section: </a:t>
            </a:r>
            <a:r>
              <a:rPr lang="en-PH" sz="2000" dirty="0">
                <a:solidFill>
                  <a:sysClr val="windowText" lastClr="000000"/>
                </a:solidFill>
              </a:rPr>
              <a:t>info </a:t>
            </a:r>
            <a:r>
              <a:rPr lang="en-PH" sz="2000" dirty="0">
                <a:solidFill>
                  <a:srgbClr val="FF0000"/>
                </a:solidFill>
              </a:rPr>
              <a:t>		Schedule: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endParaRPr lang="en-P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8" name="Table 3">
            <a:extLst>
              <a:ext uri="{FF2B5EF4-FFF2-40B4-BE49-F238E27FC236}">
                <a16:creationId xmlns:a16="http://schemas.microsoft.com/office/drawing/2014/main" id="{EEAAAD37-08A1-4682-8AE4-278D0B688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34843"/>
              </p:ext>
            </p:extLst>
          </p:nvPr>
        </p:nvGraphicFramePr>
        <p:xfrm>
          <a:off x="9951868" y="2603967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120" name="Rectangle 119">
            <a:extLst>
              <a:ext uri="{FF2B5EF4-FFF2-40B4-BE49-F238E27FC236}">
                <a16:creationId xmlns:a16="http://schemas.microsoft.com/office/drawing/2014/main" id="{E14BAB25-753D-4B5B-8991-613C819369EB}"/>
              </a:ext>
            </a:extLst>
          </p:cNvPr>
          <p:cNvSpPr/>
          <p:nvPr/>
        </p:nvSpPr>
        <p:spPr>
          <a:xfrm>
            <a:off x="10861721" y="287818"/>
            <a:ext cx="96618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Print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9E20617-B59F-451A-A78F-C81067277E08}"/>
              </a:ext>
            </a:extLst>
          </p:cNvPr>
          <p:cNvSpPr/>
          <p:nvPr/>
        </p:nvSpPr>
        <p:spPr>
          <a:xfrm>
            <a:off x="8142852" y="4837200"/>
            <a:ext cx="1786597" cy="2680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Calculate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2A77D1-52AC-401B-B4EC-BBEDAC6329E3}"/>
              </a:ext>
            </a:extLst>
          </p:cNvPr>
          <p:cNvSpPr txBox="1"/>
          <p:nvPr/>
        </p:nvSpPr>
        <p:spPr>
          <a:xfrm>
            <a:off x="3374257" y="6105178"/>
            <a:ext cx="245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Column increase every time exam result is added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7CAA668-56DF-4BE5-8D66-D1C785154377}"/>
              </a:ext>
            </a:extLst>
          </p:cNvPr>
          <p:cNvSpPr/>
          <p:nvPr/>
        </p:nvSpPr>
        <p:spPr>
          <a:xfrm>
            <a:off x="3190141" y="30529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418AE6-E27E-4C89-B08D-6AE43321A245}"/>
              </a:ext>
            </a:extLst>
          </p:cNvPr>
          <p:cNvSpPr/>
          <p:nvPr/>
        </p:nvSpPr>
        <p:spPr>
          <a:xfrm>
            <a:off x="3190141" y="34161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405D530-CCE4-43FF-B0B2-510A66376A01}"/>
              </a:ext>
            </a:extLst>
          </p:cNvPr>
          <p:cNvSpPr/>
          <p:nvPr/>
        </p:nvSpPr>
        <p:spPr>
          <a:xfrm>
            <a:off x="3190141" y="37793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DBF3464-8011-4AEE-BF82-817C81BF52BB}"/>
              </a:ext>
            </a:extLst>
          </p:cNvPr>
          <p:cNvSpPr/>
          <p:nvPr/>
        </p:nvSpPr>
        <p:spPr>
          <a:xfrm>
            <a:off x="3190141" y="41425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5BA0D-83F4-4869-B358-1C9CC1500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30544" y="3096221"/>
            <a:ext cx="251548" cy="3733507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C1D732C-DBB3-4400-82DF-BE915BBF0E99}"/>
              </a:ext>
            </a:extLst>
          </p:cNvPr>
          <p:cNvCxnSpPr>
            <a:cxnSpLocks/>
          </p:cNvCxnSpPr>
          <p:nvPr/>
        </p:nvCxnSpPr>
        <p:spPr>
          <a:xfrm flipV="1">
            <a:off x="4644836" y="4926898"/>
            <a:ext cx="506854" cy="108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E7CCC1-6CF8-466E-9C49-9AE3EBB6AE0E}"/>
              </a:ext>
            </a:extLst>
          </p:cNvPr>
          <p:cNvSpPr/>
          <p:nvPr/>
        </p:nvSpPr>
        <p:spPr>
          <a:xfrm>
            <a:off x="4369783" y="2529547"/>
            <a:ext cx="3733505" cy="2575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00347E-9CCA-4CA1-870F-1AFC4E9F5CF0}"/>
              </a:ext>
            </a:extLst>
          </p:cNvPr>
          <p:cNvSpPr/>
          <p:nvPr/>
        </p:nvSpPr>
        <p:spPr>
          <a:xfrm>
            <a:off x="3457352" y="1668725"/>
            <a:ext cx="1618026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Prelim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1FD9ED2-3546-4833-BA4A-D80C3C31FB57}"/>
              </a:ext>
            </a:extLst>
          </p:cNvPr>
          <p:cNvSpPr/>
          <p:nvPr/>
        </p:nvSpPr>
        <p:spPr>
          <a:xfrm>
            <a:off x="5075378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Midterm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869B008-A3E3-486D-BB6C-5059151357C9}"/>
              </a:ext>
            </a:extLst>
          </p:cNvPr>
          <p:cNvSpPr/>
          <p:nvPr/>
        </p:nvSpPr>
        <p:spPr>
          <a:xfrm>
            <a:off x="6693404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Pre-Final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896DE21-5137-4294-A3CB-C18ADC27E25D}"/>
              </a:ext>
            </a:extLst>
          </p:cNvPr>
          <p:cNvSpPr/>
          <p:nvPr/>
        </p:nvSpPr>
        <p:spPr>
          <a:xfrm>
            <a:off x="8311430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Final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727BB1-E5D2-43FF-9717-895CC46F7EEB}"/>
              </a:ext>
            </a:extLst>
          </p:cNvPr>
          <p:cNvSpPr txBox="1"/>
          <p:nvPr/>
        </p:nvSpPr>
        <p:spPr>
          <a:xfrm>
            <a:off x="10532087" y="4931747"/>
            <a:ext cx="145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Grades Visible to student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B5E6F8E-0496-4CE8-8FD8-0036B4C70A5C}"/>
              </a:ext>
            </a:extLst>
          </p:cNvPr>
          <p:cNvCxnSpPr>
            <a:cxnSpLocks/>
          </p:cNvCxnSpPr>
          <p:nvPr/>
        </p:nvCxnSpPr>
        <p:spPr>
          <a:xfrm flipV="1">
            <a:off x="7364136" y="1120154"/>
            <a:ext cx="1269322" cy="46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01A12B-BDFF-41BF-981C-4D56161B8306}"/>
              </a:ext>
            </a:extLst>
          </p:cNvPr>
          <p:cNvCxnSpPr>
            <a:cxnSpLocks/>
          </p:cNvCxnSpPr>
          <p:nvPr/>
        </p:nvCxnSpPr>
        <p:spPr>
          <a:xfrm flipV="1">
            <a:off x="9623183" y="4243491"/>
            <a:ext cx="719302" cy="72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5B0F5CA-2A4E-4645-BCCE-98B5891AEAE0}"/>
              </a:ext>
            </a:extLst>
          </p:cNvPr>
          <p:cNvSpPr/>
          <p:nvPr/>
        </p:nvSpPr>
        <p:spPr>
          <a:xfrm>
            <a:off x="10992174" y="302233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49CA26A-F88E-4438-B3CF-EA3C5E7A15B0}"/>
              </a:ext>
            </a:extLst>
          </p:cNvPr>
          <p:cNvSpPr/>
          <p:nvPr/>
        </p:nvSpPr>
        <p:spPr>
          <a:xfrm>
            <a:off x="10992174" y="338629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E9AB2A5-0A4C-4989-BB30-8135B50774AF}"/>
              </a:ext>
            </a:extLst>
          </p:cNvPr>
          <p:cNvSpPr/>
          <p:nvPr/>
        </p:nvSpPr>
        <p:spPr>
          <a:xfrm>
            <a:off x="10992174" y="375025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F85A60F-67A9-446B-ACAC-57496A1C4E97}"/>
              </a:ext>
            </a:extLst>
          </p:cNvPr>
          <p:cNvSpPr/>
          <p:nvPr/>
        </p:nvSpPr>
        <p:spPr>
          <a:xfrm>
            <a:off x="10592359" y="6277279"/>
            <a:ext cx="1354794" cy="378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Save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120602B-E5DB-48E8-9ECC-F7A7494A5040}"/>
              </a:ext>
            </a:extLst>
          </p:cNvPr>
          <p:cNvCxnSpPr>
            <a:cxnSpLocks/>
          </p:cNvCxnSpPr>
          <p:nvPr/>
        </p:nvCxnSpPr>
        <p:spPr>
          <a:xfrm>
            <a:off x="11070454" y="4080853"/>
            <a:ext cx="1" cy="89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1FBC8D9-7C5C-4DC9-A174-90600BE0495F}"/>
              </a:ext>
            </a:extLst>
          </p:cNvPr>
          <p:cNvSpPr txBox="1"/>
          <p:nvPr/>
        </p:nvSpPr>
        <p:spPr>
          <a:xfrm>
            <a:off x="8835004" y="898114"/>
            <a:ext cx="1041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Tabs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276D3B4-A877-4B37-96D4-39526BE14FF2}"/>
              </a:ext>
            </a:extLst>
          </p:cNvPr>
          <p:cNvSpPr/>
          <p:nvPr/>
        </p:nvSpPr>
        <p:spPr>
          <a:xfrm>
            <a:off x="9175419" y="6277279"/>
            <a:ext cx="1354794" cy="3789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Publish All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11F689F-0BCC-4D66-AA6E-7507A94CD6D8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8B4F9F7-EC12-40CD-8BFF-A2706A1F6E40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C14C314-D635-4C52-BE9B-E008532E3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A0AD343-387B-4F11-B436-67E0A324642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9583024-4F8C-4933-87CD-C6B4B52CA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A69982F-4FB0-48FB-B83E-50A330BEEBE1}"/>
              </a:ext>
            </a:extLst>
          </p:cNvPr>
          <p:cNvGrpSpPr/>
          <p:nvPr/>
        </p:nvGrpSpPr>
        <p:grpSpPr>
          <a:xfrm>
            <a:off x="2666546" y="1633021"/>
            <a:ext cx="242425" cy="280743"/>
            <a:chOff x="4268680" y="1970843"/>
            <a:chExt cx="915879" cy="1614256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87C0819-BF8D-4DE5-B3A0-79CF5CAB6B1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84B358F-0F0E-44DC-8235-EE6A198F0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2A44699-7A06-45B9-8B52-805B3A8AFC0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2711616-1DAC-44D6-B80D-7460C9207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03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D019FC3-0C3C-4119-A551-1E8BBF1CDF9E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F736697-D76E-4E12-AD60-5F92BC04D3D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E39D402-C727-4CD1-BA05-906AC84AF655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C71AC75-84DB-4CB5-AE65-BE0F372CE77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209896A-828D-467B-8247-6D3EDE0B6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F34DEDF-B9D7-4179-8CD9-EC252387619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81A799E-E1A3-4F52-B7B8-9842C1355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F573B116-B251-4CC5-B56B-F193D004C0DA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2648A16-343C-4CC0-B6F3-9B14267D09B6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F595536-5A9E-4885-B356-6A28EDEFCA0D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6FDED60-63F9-41A3-A9D6-AF836FBDECF1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C809C95-21B4-447E-B200-CEE2314836F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154CCCF-FA4B-4BEF-9104-9608EE47C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A0390F0-5717-40D0-9A17-3A6895297FB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3D1FAFF-C831-491E-A4FE-19070D2FEA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1699B49-537C-49FA-B44C-218C9E2FCA55}"/>
              </a:ext>
            </a:extLst>
          </p:cNvPr>
          <p:cNvGrpSpPr/>
          <p:nvPr/>
        </p:nvGrpSpPr>
        <p:grpSpPr>
          <a:xfrm>
            <a:off x="2666546" y="1633021"/>
            <a:ext cx="242425" cy="280743"/>
            <a:chOff x="4268680" y="1970843"/>
            <a:chExt cx="915879" cy="1614256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04EB99-3E3A-4204-B9D3-11222122781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2E28F01-3FDC-4C0E-AC3E-1D5DC81DA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3017D74-3A0D-44D1-85F5-86558D662DEF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97DDC0C-A023-4A33-AEB9-8D817F763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6895BDA-A1CB-4B6B-BB94-3352089C0D6A}"/>
              </a:ext>
            </a:extLst>
          </p:cNvPr>
          <p:cNvGrpSpPr/>
          <p:nvPr/>
        </p:nvGrpSpPr>
        <p:grpSpPr>
          <a:xfrm>
            <a:off x="2658283" y="2121447"/>
            <a:ext cx="242425" cy="280743"/>
            <a:chOff x="4268680" y="1970843"/>
            <a:chExt cx="915879" cy="1614256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62F0946-3077-483A-84BF-27470AB1AD2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1C7FADC-6C2C-4E6E-9E55-BE1AB5CCE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021D110-D409-4DD2-A00E-A7CF0184720E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A0F0696-8651-4BA2-8FD5-11AAE3B19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B67FDFEF-6C1F-407E-9BBF-0EAB78E95742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Quiz Results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6B44B16-C974-4682-866D-2044DB83621B}"/>
              </a:ext>
            </a:extLst>
          </p:cNvPr>
          <p:cNvSpPr/>
          <p:nvPr/>
        </p:nvSpPr>
        <p:spPr>
          <a:xfrm>
            <a:off x="3457352" y="841518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254" name="Action Button: Go Forward or Next 25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3264121-35CA-46B5-AC67-FA0D6F2C3507}"/>
              </a:ext>
            </a:extLst>
          </p:cNvPr>
          <p:cNvSpPr/>
          <p:nvPr/>
        </p:nvSpPr>
        <p:spPr>
          <a:xfrm rot="5400000">
            <a:off x="5021939" y="833381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EAD44B4-6B8E-459C-B033-410D39F967AA}"/>
              </a:ext>
            </a:extLst>
          </p:cNvPr>
          <p:cNvSpPr txBox="1"/>
          <p:nvPr/>
        </p:nvSpPr>
        <p:spPr>
          <a:xfrm>
            <a:off x="5562988" y="841409"/>
            <a:ext cx="106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{Ajax}</a:t>
            </a:r>
          </a:p>
        </p:txBody>
      </p:sp>
      <p:graphicFrame>
        <p:nvGraphicFramePr>
          <p:cNvPr id="256" name="Table 3">
            <a:extLst>
              <a:ext uri="{FF2B5EF4-FFF2-40B4-BE49-F238E27FC236}">
                <a16:creationId xmlns:a16="http://schemas.microsoft.com/office/drawing/2014/main" id="{24671866-2BB4-493D-AA94-3ABD4EFBD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01556"/>
              </p:ext>
            </p:extLst>
          </p:nvPr>
        </p:nvGraphicFramePr>
        <p:xfrm>
          <a:off x="3457352" y="2613162"/>
          <a:ext cx="18248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893843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Quiz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Jessa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257" name="Table 3">
            <a:extLst>
              <a:ext uri="{FF2B5EF4-FFF2-40B4-BE49-F238E27FC236}">
                <a16:creationId xmlns:a16="http://schemas.microsoft.com/office/drawing/2014/main" id="{5E19F2A7-0283-42FF-8540-D3C129E13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98890"/>
              </p:ext>
            </p:extLst>
          </p:nvPr>
        </p:nvGraphicFramePr>
        <p:xfrm>
          <a:off x="5286812" y="2605764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Quiz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Quiz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258" name="Table 3">
            <a:extLst>
              <a:ext uri="{FF2B5EF4-FFF2-40B4-BE49-F238E27FC236}">
                <a16:creationId xmlns:a16="http://schemas.microsoft.com/office/drawing/2014/main" id="{DDB45FEC-A63A-4804-B8AB-851F449B3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49305"/>
              </p:ext>
            </p:extLst>
          </p:nvPr>
        </p:nvGraphicFramePr>
        <p:xfrm>
          <a:off x="7173157" y="2605764"/>
          <a:ext cx="27787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1847692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Quiz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Enter Equation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Total score  x  </a:t>
                      </a:r>
                      <a:r>
                        <a:rPr lang="en-PH" sz="1200" dirty="0" err="1"/>
                        <a:t>perfct</a:t>
                      </a:r>
                      <a:r>
                        <a:rPr lang="en-PH" sz="1200" dirty="0"/>
                        <a:t> /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259" name="TextBox 258">
            <a:extLst>
              <a:ext uri="{FF2B5EF4-FFF2-40B4-BE49-F238E27FC236}">
                <a16:creationId xmlns:a16="http://schemas.microsoft.com/office/drawing/2014/main" id="{0381E896-DF80-44F8-A651-1FA6C2325AA0}"/>
              </a:ext>
            </a:extLst>
          </p:cNvPr>
          <p:cNvSpPr txBox="1"/>
          <p:nvPr/>
        </p:nvSpPr>
        <p:spPr>
          <a:xfrm>
            <a:off x="3408206" y="2166994"/>
            <a:ext cx="803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FF0000"/>
                </a:solidFill>
              </a:rPr>
              <a:t>Subject: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r>
              <a:rPr lang="en-PH" sz="2000" dirty="0">
                <a:solidFill>
                  <a:srgbClr val="FF0000"/>
                </a:solidFill>
              </a:rPr>
              <a:t> 		Section: </a:t>
            </a:r>
            <a:r>
              <a:rPr lang="en-PH" sz="2000" dirty="0">
                <a:solidFill>
                  <a:sysClr val="windowText" lastClr="000000"/>
                </a:solidFill>
              </a:rPr>
              <a:t>info </a:t>
            </a:r>
            <a:r>
              <a:rPr lang="en-PH" sz="2000" dirty="0">
                <a:solidFill>
                  <a:srgbClr val="FF0000"/>
                </a:solidFill>
              </a:rPr>
              <a:t>		Schedule: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endParaRPr lang="en-P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60" name="Table 3">
            <a:extLst>
              <a:ext uri="{FF2B5EF4-FFF2-40B4-BE49-F238E27FC236}">
                <a16:creationId xmlns:a16="http://schemas.microsoft.com/office/drawing/2014/main" id="{76C4B33B-18F1-4C2C-80CD-D39131035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40520"/>
              </p:ext>
            </p:extLst>
          </p:nvPr>
        </p:nvGraphicFramePr>
        <p:xfrm>
          <a:off x="9951868" y="2603967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262" name="Rectangle 261">
            <a:extLst>
              <a:ext uri="{FF2B5EF4-FFF2-40B4-BE49-F238E27FC236}">
                <a16:creationId xmlns:a16="http://schemas.microsoft.com/office/drawing/2014/main" id="{F5AB69CE-D136-48B4-A896-4BEC2D82069F}"/>
              </a:ext>
            </a:extLst>
          </p:cNvPr>
          <p:cNvSpPr/>
          <p:nvPr/>
        </p:nvSpPr>
        <p:spPr>
          <a:xfrm>
            <a:off x="10861721" y="287818"/>
            <a:ext cx="96618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Print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7A3B754-A480-46ED-B985-94FEB6B2D718}"/>
              </a:ext>
            </a:extLst>
          </p:cNvPr>
          <p:cNvSpPr/>
          <p:nvPr/>
        </p:nvSpPr>
        <p:spPr>
          <a:xfrm>
            <a:off x="8142852" y="4837200"/>
            <a:ext cx="1786597" cy="2680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Calculate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7775A08-0B48-4078-8F59-9CD8601C9744}"/>
              </a:ext>
            </a:extLst>
          </p:cNvPr>
          <p:cNvSpPr txBox="1"/>
          <p:nvPr/>
        </p:nvSpPr>
        <p:spPr>
          <a:xfrm>
            <a:off x="3374257" y="6105178"/>
            <a:ext cx="245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Column increase every time quiz result is added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F4E2DEE-8B90-4DC4-93CF-02DEBD82375E}"/>
              </a:ext>
            </a:extLst>
          </p:cNvPr>
          <p:cNvSpPr/>
          <p:nvPr/>
        </p:nvSpPr>
        <p:spPr>
          <a:xfrm>
            <a:off x="3190141" y="30529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1587F87-3081-4AAC-ABE7-1CF26A7B69CD}"/>
              </a:ext>
            </a:extLst>
          </p:cNvPr>
          <p:cNvSpPr/>
          <p:nvPr/>
        </p:nvSpPr>
        <p:spPr>
          <a:xfrm>
            <a:off x="3190141" y="34161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4CC2AC6-DF3B-4EEE-93EE-A423F7CA86B5}"/>
              </a:ext>
            </a:extLst>
          </p:cNvPr>
          <p:cNvSpPr/>
          <p:nvPr/>
        </p:nvSpPr>
        <p:spPr>
          <a:xfrm>
            <a:off x="3190141" y="37793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B9E928E-D718-48A0-A05E-5992E5D2FBD2}"/>
              </a:ext>
            </a:extLst>
          </p:cNvPr>
          <p:cNvSpPr/>
          <p:nvPr/>
        </p:nvSpPr>
        <p:spPr>
          <a:xfrm>
            <a:off x="3190141" y="41425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569B79F8-3D23-4934-BD3E-6E435324D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30544" y="3096221"/>
            <a:ext cx="251548" cy="3733507"/>
          </a:xfrm>
          <a:prstGeom prst="rect">
            <a:avLst/>
          </a:prstGeom>
        </p:spPr>
      </p:pic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B3969929-54B3-45F8-B144-10F4DC7DDB6C}"/>
              </a:ext>
            </a:extLst>
          </p:cNvPr>
          <p:cNvCxnSpPr>
            <a:cxnSpLocks/>
          </p:cNvCxnSpPr>
          <p:nvPr/>
        </p:nvCxnSpPr>
        <p:spPr>
          <a:xfrm flipV="1">
            <a:off x="4644836" y="4926898"/>
            <a:ext cx="506854" cy="108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809EECA-E45E-4D7F-A307-9B33A5B6C72C}"/>
              </a:ext>
            </a:extLst>
          </p:cNvPr>
          <p:cNvSpPr/>
          <p:nvPr/>
        </p:nvSpPr>
        <p:spPr>
          <a:xfrm>
            <a:off x="4369783" y="2529547"/>
            <a:ext cx="3733505" cy="2575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147F166-86A2-4165-8459-9CCF1EEE50A9}"/>
              </a:ext>
            </a:extLst>
          </p:cNvPr>
          <p:cNvSpPr/>
          <p:nvPr/>
        </p:nvSpPr>
        <p:spPr>
          <a:xfrm>
            <a:off x="3457352" y="1668725"/>
            <a:ext cx="1618026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Prelim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57421669-9BA6-4A57-A901-1D0261D8A9D3}"/>
              </a:ext>
            </a:extLst>
          </p:cNvPr>
          <p:cNvSpPr/>
          <p:nvPr/>
        </p:nvSpPr>
        <p:spPr>
          <a:xfrm>
            <a:off x="5075378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Midterm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D8A22A3-ED79-4D3E-8A55-DE7CE96BFCCD}"/>
              </a:ext>
            </a:extLst>
          </p:cNvPr>
          <p:cNvSpPr/>
          <p:nvPr/>
        </p:nvSpPr>
        <p:spPr>
          <a:xfrm>
            <a:off x="6693404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Pre-Final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23385D3-CC94-4C8D-A45D-5585654C8E9A}"/>
              </a:ext>
            </a:extLst>
          </p:cNvPr>
          <p:cNvSpPr/>
          <p:nvPr/>
        </p:nvSpPr>
        <p:spPr>
          <a:xfrm>
            <a:off x="8311430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Final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BE196C4-99B5-445F-8D08-EFCCC4D085AB}"/>
              </a:ext>
            </a:extLst>
          </p:cNvPr>
          <p:cNvSpPr txBox="1"/>
          <p:nvPr/>
        </p:nvSpPr>
        <p:spPr>
          <a:xfrm>
            <a:off x="10532087" y="4931747"/>
            <a:ext cx="145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Grades Visible to student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16CB63ED-3E0A-4462-8F81-497E17D566B1}"/>
              </a:ext>
            </a:extLst>
          </p:cNvPr>
          <p:cNvCxnSpPr>
            <a:cxnSpLocks/>
          </p:cNvCxnSpPr>
          <p:nvPr/>
        </p:nvCxnSpPr>
        <p:spPr>
          <a:xfrm flipV="1">
            <a:off x="7364136" y="1120154"/>
            <a:ext cx="1269322" cy="46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B9C7BA7-C582-45EF-BD92-0C754242D39B}"/>
              </a:ext>
            </a:extLst>
          </p:cNvPr>
          <p:cNvCxnSpPr>
            <a:cxnSpLocks/>
          </p:cNvCxnSpPr>
          <p:nvPr/>
        </p:nvCxnSpPr>
        <p:spPr>
          <a:xfrm flipV="1">
            <a:off x="9623183" y="4243491"/>
            <a:ext cx="719302" cy="72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D928D9C5-BE02-41FE-97FE-81626C7A4C04}"/>
              </a:ext>
            </a:extLst>
          </p:cNvPr>
          <p:cNvSpPr/>
          <p:nvPr/>
        </p:nvSpPr>
        <p:spPr>
          <a:xfrm>
            <a:off x="10992174" y="302233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78D7CD1-3F6D-404F-8982-0B3E9DC056F6}"/>
              </a:ext>
            </a:extLst>
          </p:cNvPr>
          <p:cNvSpPr/>
          <p:nvPr/>
        </p:nvSpPr>
        <p:spPr>
          <a:xfrm>
            <a:off x="10992174" y="338629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3B6683F-279F-4200-A8AF-795E5144A976}"/>
              </a:ext>
            </a:extLst>
          </p:cNvPr>
          <p:cNvSpPr/>
          <p:nvPr/>
        </p:nvSpPr>
        <p:spPr>
          <a:xfrm>
            <a:off x="10992174" y="375025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63562AF-5A64-4273-B2C7-62DAAAF0C99D}"/>
              </a:ext>
            </a:extLst>
          </p:cNvPr>
          <p:cNvSpPr/>
          <p:nvPr/>
        </p:nvSpPr>
        <p:spPr>
          <a:xfrm>
            <a:off x="10473109" y="5827027"/>
            <a:ext cx="1354794" cy="378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Save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B9F047D-227C-4E80-95D2-40FC5D1E1C81}"/>
              </a:ext>
            </a:extLst>
          </p:cNvPr>
          <p:cNvCxnSpPr>
            <a:cxnSpLocks/>
          </p:cNvCxnSpPr>
          <p:nvPr/>
        </p:nvCxnSpPr>
        <p:spPr>
          <a:xfrm>
            <a:off x="11070454" y="4080853"/>
            <a:ext cx="1" cy="89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099929A7-4DA8-4FD6-8765-C2487C5CFD89}"/>
              </a:ext>
            </a:extLst>
          </p:cNvPr>
          <p:cNvSpPr txBox="1"/>
          <p:nvPr/>
        </p:nvSpPr>
        <p:spPr>
          <a:xfrm>
            <a:off x="8835004" y="898114"/>
            <a:ext cx="1041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Tabs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D5B6C35-F849-419B-9EAC-576CD31E4AD4}"/>
              </a:ext>
            </a:extLst>
          </p:cNvPr>
          <p:cNvSpPr/>
          <p:nvPr/>
        </p:nvSpPr>
        <p:spPr>
          <a:xfrm>
            <a:off x="9056169" y="5827027"/>
            <a:ext cx="1354794" cy="3789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Publish All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EA9D135-EDE7-4280-A371-27FD5D845AEC}"/>
              </a:ext>
            </a:extLst>
          </p:cNvPr>
          <p:cNvSpPr txBox="1"/>
          <p:nvPr/>
        </p:nvSpPr>
        <p:spPr>
          <a:xfrm>
            <a:off x="803420" y="2394469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Results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70FFE7CD-DACB-484C-B013-A335B501F58C}"/>
              </a:ext>
            </a:extLst>
          </p:cNvPr>
          <p:cNvGrpSpPr/>
          <p:nvPr/>
        </p:nvGrpSpPr>
        <p:grpSpPr>
          <a:xfrm>
            <a:off x="589313" y="2500908"/>
            <a:ext cx="158438" cy="187231"/>
            <a:chOff x="4268680" y="1970843"/>
            <a:chExt cx="915879" cy="1614256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B06A883-30EA-4EF2-8A72-D33D539D8C2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5B43A8D-FF5C-418F-8870-C02615ED3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3C6D0EA-3E9D-4C95-AD1C-8189F98C21E2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8DEB79D-916F-4AD0-A5E9-FE24879EF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136DECED-BB80-4573-9969-0B04DAC34074}"/>
              </a:ext>
            </a:extLst>
          </p:cNvPr>
          <p:cNvSpPr txBox="1"/>
          <p:nvPr/>
        </p:nvSpPr>
        <p:spPr>
          <a:xfrm>
            <a:off x="798822" y="2770141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Quiz Results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54DA5B29-7B55-4778-8E55-B4CFD017DDE1}"/>
              </a:ext>
            </a:extLst>
          </p:cNvPr>
          <p:cNvGrpSpPr/>
          <p:nvPr/>
        </p:nvGrpSpPr>
        <p:grpSpPr>
          <a:xfrm>
            <a:off x="584715" y="2876580"/>
            <a:ext cx="158438" cy="187231"/>
            <a:chOff x="4268680" y="1970843"/>
            <a:chExt cx="915879" cy="1614256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61B07575-32F8-452F-9512-3B179ED9199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DF2E73A1-D49A-4A97-9B29-1C666EA94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A0EAF35-FF59-420A-9680-1C3B11F7A9C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F15ECF22-5FB1-4AF4-84B6-53903999A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2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D019FC3-0C3C-4119-A551-1E8BBF1CDF9E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F736697-D76E-4E12-AD60-5F92BC04D3D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E39D402-C727-4CD1-BA05-906AC84AF655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C71AC75-84DB-4CB5-AE65-BE0F372CE77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209896A-828D-467B-8247-6D3EDE0B6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F34DEDF-B9D7-4179-8CD9-EC252387619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81A799E-E1A3-4F52-B7B8-9842C1355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F573B116-B251-4CC5-B56B-F193D004C0DA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2648A16-343C-4CC0-B6F3-9B14267D09B6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F595536-5A9E-4885-B356-6A28EDEFCA0D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6FDED60-63F9-41A3-A9D6-AF836FBDECF1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C809C95-21B4-447E-B200-CEE2314836F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154CCCF-FA4B-4BEF-9104-9608EE47C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A0390F0-5717-40D0-9A17-3A6895297FB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3D1FAFF-C831-491E-A4FE-19070D2FEA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1699B49-537C-49FA-B44C-218C9E2FCA55}"/>
              </a:ext>
            </a:extLst>
          </p:cNvPr>
          <p:cNvGrpSpPr/>
          <p:nvPr/>
        </p:nvGrpSpPr>
        <p:grpSpPr>
          <a:xfrm>
            <a:off x="2666546" y="1633021"/>
            <a:ext cx="242425" cy="280743"/>
            <a:chOff x="4268680" y="1970843"/>
            <a:chExt cx="915879" cy="1614256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04EB99-3E3A-4204-B9D3-11222122781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2E28F01-3FDC-4C0E-AC3E-1D5DC81DA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3017D74-3A0D-44D1-85F5-86558D662DEF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97DDC0C-A023-4A33-AEB9-8D817F763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6895BDA-A1CB-4B6B-BB94-3352089C0D6A}"/>
              </a:ext>
            </a:extLst>
          </p:cNvPr>
          <p:cNvGrpSpPr/>
          <p:nvPr/>
        </p:nvGrpSpPr>
        <p:grpSpPr>
          <a:xfrm rot="5400000">
            <a:off x="2658283" y="2121447"/>
            <a:ext cx="242425" cy="280743"/>
            <a:chOff x="4268680" y="1970843"/>
            <a:chExt cx="915879" cy="1614256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62F0946-3077-483A-84BF-27470AB1AD2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1C7FADC-6C2C-4E6E-9E55-BE1AB5CCE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021D110-D409-4DD2-A00E-A7CF0184720E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A0F0696-8651-4BA2-8FD5-11AAE3B19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B67FDFEF-6C1F-407E-9BBF-0EAB78E95742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Final Results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6B44B16-C974-4682-866D-2044DB83621B}"/>
              </a:ext>
            </a:extLst>
          </p:cNvPr>
          <p:cNvSpPr/>
          <p:nvPr/>
        </p:nvSpPr>
        <p:spPr>
          <a:xfrm>
            <a:off x="3457352" y="841518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254" name="Action Button: Go Forward or Next 25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3264121-35CA-46B5-AC67-FA0D6F2C3507}"/>
              </a:ext>
            </a:extLst>
          </p:cNvPr>
          <p:cNvSpPr/>
          <p:nvPr/>
        </p:nvSpPr>
        <p:spPr>
          <a:xfrm rot="5400000">
            <a:off x="5021939" y="833381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EAD44B4-6B8E-459C-B033-410D39F967AA}"/>
              </a:ext>
            </a:extLst>
          </p:cNvPr>
          <p:cNvSpPr txBox="1"/>
          <p:nvPr/>
        </p:nvSpPr>
        <p:spPr>
          <a:xfrm>
            <a:off x="5562988" y="841409"/>
            <a:ext cx="106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{Ajax}</a:t>
            </a:r>
          </a:p>
        </p:txBody>
      </p:sp>
      <p:graphicFrame>
        <p:nvGraphicFramePr>
          <p:cNvPr id="256" name="Table 3">
            <a:extLst>
              <a:ext uri="{FF2B5EF4-FFF2-40B4-BE49-F238E27FC236}">
                <a16:creationId xmlns:a16="http://schemas.microsoft.com/office/drawing/2014/main" id="{24671866-2BB4-493D-AA94-3ABD4EFBD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94087"/>
              </p:ext>
            </p:extLst>
          </p:nvPr>
        </p:nvGraphicFramePr>
        <p:xfrm>
          <a:off x="3457352" y="2613162"/>
          <a:ext cx="18248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893843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Jessa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257" name="Table 3">
            <a:extLst>
              <a:ext uri="{FF2B5EF4-FFF2-40B4-BE49-F238E27FC236}">
                <a16:creationId xmlns:a16="http://schemas.microsoft.com/office/drawing/2014/main" id="{5E19F2A7-0283-42FF-8540-D3C129E13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06059"/>
              </p:ext>
            </p:extLst>
          </p:nvPr>
        </p:nvGraphicFramePr>
        <p:xfrm>
          <a:off x="5286812" y="2605764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258" name="Table 3">
            <a:extLst>
              <a:ext uri="{FF2B5EF4-FFF2-40B4-BE49-F238E27FC236}">
                <a16:creationId xmlns:a16="http://schemas.microsoft.com/office/drawing/2014/main" id="{DDB45FEC-A63A-4804-B8AB-851F449B3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46315"/>
              </p:ext>
            </p:extLst>
          </p:nvPr>
        </p:nvGraphicFramePr>
        <p:xfrm>
          <a:off x="7173157" y="2605764"/>
          <a:ext cx="27787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1847692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Enter Equation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Total score  x  </a:t>
                      </a:r>
                      <a:r>
                        <a:rPr lang="en-PH" sz="1200" dirty="0" err="1"/>
                        <a:t>perfct</a:t>
                      </a:r>
                      <a:r>
                        <a:rPr lang="en-PH" sz="1200" dirty="0"/>
                        <a:t> /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259" name="TextBox 258">
            <a:extLst>
              <a:ext uri="{FF2B5EF4-FFF2-40B4-BE49-F238E27FC236}">
                <a16:creationId xmlns:a16="http://schemas.microsoft.com/office/drawing/2014/main" id="{0381E896-DF80-44F8-A651-1FA6C2325AA0}"/>
              </a:ext>
            </a:extLst>
          </p:cNvPr>
          <p:cNvSpPr txBox="1"/>
          <p:nvPr/>
        </p:nvSpPr>
        <p:spPr>
          <a:xfrm>
            <a:off x="3408206" y="2166994"/>
            <a:ext cx="803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FF0000"/>
                </a:solidFill>
              </a:rPr>
              <a:t>Subject: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r>
              <a:rPr lang="en-PH" sz="2000" dirty="0">
                <a:solidFill>
                  <a:srgbClr val="FF0000"/>
                </a:solidFill>
              </a:rPr>
              <a:t> 		Section: </a:t>
            </a:r>
            <a:r>
              <a:rPr lang="en-PH" sz="2000" dirty="0">
                <a:solidFill>
                  <a:sysClr val="windowText" lastClr="000000"/>
                </a:solidFill>
              </a:rPr>
              <a:t>info </a:t>
            </a:r>
            <a:r>
              <a:rPr lang="en-PH" sz="2000" dirty="0">
                <a:solidFill>
                  <a:srgbClr val="FF0000"/>
                </a:solidFill>
              </a:rPr>
              <a:t>		Schedule: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endParaRPr lang="en-P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60" name="Table 3">
            <a:extLst>
              <a:ext uri="{FF2B5EF4-FFF2-40B4-BE49-F238E27FC236}">
                <a16:creationId xmlns:a16="http://schemas.microsoft.com/office/drawing/2014/main" id="{76C4B33B-18F1-4C2C-80CD-D39131035176}"/>
              </a:ext>
            </a:extLst>
          </p:cNvPr>
          <p:cNvGraphicFramePr>
            <a:graphicFrameLocks noGrp="1"/>
          </p:cNvGraphicFramePr>
          <p:nvPr/>
        </p:nvGraphicFramePr>
        <p:xfrm>
          <a:off x="9951868" y="2603967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262" name="Rectangle 261">
            <a:extLst>
              <a:ext uri="{FF2B5EF4-FFF2-40B4-BE49-F238E27FC236}">
                <a16:creationId xmlns:a16="http://schemas.microsoft.com/office/drawing/2014/main" id="{F5AB69CE-D136-48B4-A896-4BEC2D82069F}"/>
              </a:ext>
            </a:extLst>
          </p:cNvPr>
          <p:cNvSpPr/>
          <p:nvPr/>
        </p:nvSpPr>
        <p:spPr>
          <a:xfrm>
            <a:off x="10861721" y="287818"/>
            <a:ext cx="96618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Print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7A3B754-A480-46ED-B985-94FEB6B2D718}"/>
              </a:ext>
            </a:extLst>
          </p:cNvPr>
          <p:cNvSpPr/>
          <p:nvPr/>
        </p:nvSpPr>
        <p:spPr>
          <a:xfrm>
            <a:off x="8142852" y="4837200"/>
            <a:ext cx="1786597" cy="2680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Calculate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7775A08-0B48-4078-8F59-9CD8601C9744}"/>
              </a:ext>
            </a:extLst>
          </p:cNvPr>
          <p:cNvSpPr txBox="1"/>
          <p:nvPr/>
        </p:nvSpPr>
        <p:spPr>
          <a:xfrm>
            <a:off x="3374257" y="6105178"/>
            <a:ext cx="245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Column increase every time quiz result is added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F4E2DEE-8B90-4DC4-93CF-02DEBD82375E}"/>
              </a:ext>
            </a:extLst>
          </p:cNvPr>
          <p:cNvSpPr/>
          <p:nvPr/>
        </p:nvSpPr>
        <p:spPr>
          <a:xfrm>
            <a:off x="3190141" y="30529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1587F87-3081-4AAC-ABE7-1CF26A7B69CD}"/>
              </a:ext>
            </a:extLst>
          </p:cNvPr>
          <p:cNvSpPr/>
          <p:nvPr/>
        </p:nvSpPr>
        <p:spPr>
          <a:xfrm>
            <a:off x="3190141" y="34161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4CC2AC6-DF3B-4EEE-93EE-A423F7CA86B5}"/>
              </a:ext>
            </a:extLst>
          </p:cNvPr>
          <p:cNvSpPr/>
          <p:nvPr/>
        </p:nvSpPr>
        <p:spPr>
          <a:xfrm>
            <a:off x="3190141" y="37793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B9E928E-D718-48A0-A05E-5992E5D2FBD2}"/>
              </a:ext>
            </a:extLst>
          </p:cNvPr>
          <p:cNvSpPr/>
          <p:nvPr/>
        </p:nvSpPr>
        <p:spPr>
          <a:xfrm>
            <a:off x="3190141" y="41425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569B79F8-3D23-4934-BD3E-6E435324D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30544" y="3096221"/>
            <a:ext cx="251548" cy="3733507"/>
          </a:xfrm>
          <a:prstGeom prst="rect">
            <a:avLst/>
          </a:prstGeom>
        </p:spPr>
      </p:pic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B3969929-54B3-45F8-B144-10F4DC7DDB6C}"/>
              </a:ext>
            </a:extLst>
          </p:cNvPr>
          <p:cNvCxnSpPr>
            <a:cxnSpLocks/>
          </p:cNvCxnSpPr>
          <p:nvPr/>
        </p:nvCxnSpPr>
        <p:spPr>
          <a:xfrm flipV="1">
            <a:off x="4644836" y="4926898"/>
            <a:ext cx="506854" cy="108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809EECA-E45E-4D7F-A307-9B33A5B6C72C}"/>
              </a:ext>
            </a:extLst>
          </p:cNvPr>
          <p:cNvSpPr/>
          <p:nvPr/>
        </p:nvSpPr>
        <p:spPr>
          <a:xfrm>
            <a:off x="4369783" y="2529547"/>
            <a:ext cx="3733505" cy="2575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147F166-86A2-4165-8459-9CCF1EEE50A9}"/>
              </a:ext>
            </a:extLst>
          </p:cNvPr>
          <p:cNvSpPr/>
          <p:nvPr/>
        </p:nvSpPr>
        <p:spPr>
          <a:xfrm>
            <a:off x="3457352" y="1668725"/>
            <a:ext cx="1618026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Prelim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57421669-9BA6-4A57-A901-1D0261D8A9D3}"/>
              </a:ext>
            </a:extLst>
          </p:cNvPr>
          <p:cNvSpPr/>
          <p:nvPr/>
        </p:nvSpPr>
        <p:spPr>
          <a:xfrm>
            <a:off x="5075378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Midterm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D8A22A3-ED79-4D3E-8A55-DE7CE96BFCCD}"/>
              </a:ext>
            </a:extLst>
          </p:cNvPr>
          <p:cNvSpPr/>
          <p:nvPr/>
        </p:nvSpPr>
        <p:spPr>
          <a:xfrm>
            <a:off x="6693404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Pre-Final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23385D3-CC94-4C8D-A45D-5585654C8E9A}"/>
              </a:ext>
            </a:extLst>
          </p:cNvPr>
          <p:cNvSpPr/>
          <p:nvPr/>
        </p:nvSpPr>
        <p:spPr>
          <a:xfrm>
            <a:off x="8311430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Final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BE196C4-99B5-445F-8D08-EFCCC4D085AB}"/>
              </a:ext>
            </a:extLst>
          </p:cNvPr>
          <p:cNvSpPr txBox="1"/>
          <p:nvPr/>
        </p:nvSpPr>
        <p:spPr>
          <a:xfrm>
            <a:off x="10532087" y="4931747"/>
            <a:ext cx="145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Grades Visible to student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16CB63ED-3E0A-4462-8F81-497E17D566B1}"/>
              </a:ext>
            </a:extLst>
          </p:cNvPr>
          <p:cNvCxnSpPr>
            <a:cxnSpLocks/>
          </p:cNvCxnSpPr>
          <p:nvPr/>
        </p:nvCxnSpPr>
        <p:spPr>
          <a:xfrm flipV="1">
            <a:off x="7364136" y="1120154"/>
            <a:ext cx="1269322" cy="46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B9C7BA7-C582-45EF-BD92-0C754242D39B}"/>
              </a:ext>
            </a:extLst>
          </p:cNvPr>
          <p:cNvCxnSpPr>
            <a:cxnSpLocks/>
          </p:cNvCxnSpPr>
          <p:nvPr/>
        </p:nvCxnSpPr>
        <p:spPr>
          <a:xfrm flipV="1">
            <a:off x="9623183" y="4243491"/>
            <a:ext cx="719302" cy="72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D928D9C5-BE02-41FE-97FE-81626C7A4C04}"/>
              </a:ext>
            </a:extLst>
          </p:cNvPr>
          <p:cNvSpPr/>
          <p:nvPr/>
        </p:nvSpPr>
        <p:spPr>
          <a:xfrm>
            <a:off x="10992174" y="302233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78D7CD1-3F6D-404F-8982-0B3E9DC056F6}"/>
              </a:ext>
            </a:extLst>
          </p:cNvPr>
          <p:cNvSpPr/>
          <p:nvPr/>
        </p:nvSpPr>
        <p:spPr>
          <a:xfrm>
            <a:off x="10992174" y="338629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3B6683F-279F-4200-A8AF-795E5144A976}"/>
              </a:ext>
            </a:extLst>
          </p:cNvPr>
          <p:cNvSpPr/>
          <p:nvPr/>
        </p:nvSpPr>
        <p:spPr>
          <a:xfrm>
            <a:off x="10992174" y="375025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63562AF-5A64-4273-B2C7-62DAAAF0C99D}"/>
              </a:ext>
            </a:extLst>
          </p:cNvPr>
          <p:cNvSpPr/>
          <p:nvPr/>
        </p:nvSpPr>
        <p:spPr>
          <a:xfrm>
            <a:off x="10473109" y="5827027"/>
            <a:ext cx="1354794" cy="378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Save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B9F047D-227C-4E80-95D2-40FC5D1E1C81}"/>
              </a:ext>
            </a:extLst>
          </p:cNvPr>
          <p:cNvCxnSpPr>
            <a:cxnSpLocks/>
          </p:cNvCxnSpPr>
          <p:nvPr/>
        </p:nvCxnSpPr>
        <p:spPr>
          <a:xfrm>
            <a:off x="11070454" y="4080853"/>
            <a:ext cx="1" cy="89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099929A7-4DA8-4FD6-8765-C2487C5CFD89}"/>
              </a:ext>
            </a:extLst>
          </p:cNvPr>
          <p:cNvSpPr txBox="1"/>
          <p:nvPr/>
        </p:nvSpPr>
        <p:spPr>
          <a:xfrm>
            <a:off x="8835004" y="898114"/>
            <a:ext cx="1041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Tabs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D5B6C35-F849-419B-9EAC-576CD31E4AD4}"/>
              </a:ext>
            </a:extLst>
          </p:cNvPr>
          <p:cNvSpPr/>
          <p:nvPr/>
        </p:nvSpPr>
        <p:spPr>
          <a:xfrm>
            <a:off x="9056169" y="5827027"/>
            <a:ext cx="1354794" cy="3789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Publish All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EA9D135-EDE7-4280-A371-27FD5D845AEC}"/>
              </a:ext>
            </a:extLst>
          </p:cNvPr>
          <p:cNvSpPr txBox="1"/>
          <p:nvPr/>
        </p:nvSpPr>
        <p:spPr>
          <a:xfrm>
            <a:off x="803420" y="2394469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Results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70FFE7CD-DACB-484C-B013-A335B501F58C}"/>
              </a:ext>
            </a:extLst>
          </p:cNvPr>
          <p:cNvGrpSpPr/>
          <p:nvPr/>
        </p:nvGrpSpPr>
        <p:grpSpPr>
          <a:xfrm>
            <a:off x="589313" y="2500908"/>
            <a:ext cx="158438" cy="187231"/>
            <a:chOff x="4268680" y="1970843"/>
            <a:chExt cx="915879" cy="1614256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B06A883-30EA-4EF2-8A72-D33D539D8C2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5B43A8D-FF5C-418F-8870-C02615ED3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3C6D0EA-3E9D-4C95-AD1C-8189F98C21E2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8DEB79D-916F-4AD0-A5E9-FE24879EF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136DECED-BB80-4573-9969-0B04DAC34074}"/>
              </a:ext>
            </a:extLst>
          </p:cNvPr>
          <p:cNvSpPr txBox="1"/>
          <p:nvPr/>
        </p:nvSpPr>
        <p:spPr>
          <a:xfrm>
            <a:off x="798822" y="2770141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Quiz Results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54DA5B29-7B55-4778-8E55-B4CFD017DDE1}"/>
              </a:ext>
            </a:extLst>
          </p:cNvPr>
          <p:cNvGrpSpPr/>
          <p:nvPr/>
        </p:nvGrpSpPr>
        <p:grpSpPr>
          <a:xfrm>
            <a:off x="584715" y="2876580"/>
            <a:ext cx="158438" cy="187231"/>
            <a:chOff x="4268680" y="1970843"/>
            <a:chExt cx="915879" cy="1614256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61B07575-32F8-452F-9512-3B179ED9199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DF2E73A1-D49A-4A97-9B29-1C666EA94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A0EAF35-FF59-420A-9680-1C3B11F7A9C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F15ECF22-5FB1-4AF4-84B6-53903999A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34EECD7-5786-46A9-9085-1B4B8CA50309}"/>
              </a:ext>
            </a:extLst>
          </p:cNvPr>
          <p:cNvSpPr txBox="1"/>
          <p:nvPr/>
        </p:nvSpPr>
        <p:spPr>
          <a:xfrm>
            <a:off x="794578" y="313590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Final Exam Results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68AD7D0-5CF3-42F4-AF14-DE91C6B1BAE5}"/>
              </a:ext>
            </a:extLst>
          </p:cNvPr>
          <p:cNvGrpSpPr/>
          <p:nvPr/>
        </p:nvGrpSpPr>
        <p:grpSpPr>
          <a:xfrm>
            <a:off x="580472" y="3242346"/>
            <a:ext cx="158438" cy="187231"/>
            <a:chOff x="4268680" y="1970843"/>
            <a:chExt cx="915879" cy="161425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C362D2-0F29-4AFB-8ABF-5621A2A2CB80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21EB3CD-62F8-4321-9BA7-5F34A0E92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ACDE71-F062-4A1E-BF19-4D7B8A2A2E5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B67DE4-186A-4990-AB80-0DE0BC2F9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34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3457352" y="841518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884AF91-144D-4107-B94A-B22D619A975B}"/>
              </a:ext>
            </a:extLst>
          </p:cNvPr>
          <p:cNvSpPr/>
          <p:nvPr/>
        </p:nvSpPr>
        <p:spPr>
          <a:xfrm rot="5400000">
            <a:off x="5021939" y="833381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5B0DCD-B9DE-435D-A955-6CCEAE6B9803}"/>
              </a:ext>
            </a:extLst>
          </p:cNvPr>
          <p:cNvSpPr txBox="1"/>
          <p:nvPr/>
        </p:nvSpPr>
        <p:spPr>
          <a:xfrm>
            <a:off x="5562988" y="841409"/>
            <a:ext cx="106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{Ajax}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0CD5401-99F3-4C2E-BC74-5A34A8381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12759"/>
              </p:ext>
            </p:extLst>
          </p:nvPr>
        </p:nvGraphicFramePr>
        <p:xfrm>
          <a:off x="3481698" y="3226476"/>
          <a:ext cx="18248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893843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Exam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Jessa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115" name="Table 3">
            <a:extLst>
              <a:ext uri="{FF2B5EF4-FFF2-40B4-BE49-F238E27FC236}">
                <a16:creationId xmlns:a16="http://schemas.microsoft.com/office/drawing/2014/main" id="{6E27884A-9B78-4135-80BE-9F85B605D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47025"/>
              </p:ext>
            </p:extLst>
          </p:nvPr>
        </p:nvGraphicFramePr>
        <p:xfrm>
          <a:off x="5311158" y="3219078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Attend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/>
                        <a:t>Projct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116" name="Table 3">
            <a:extLst>
              <a:ext uri="{FF2B5EF4-FFF2-40B4-BE49-F238E27FC236}">
                <a16:creationId xmlns:a16="http://schemas.microsoft.com/office/drawing/2014/main" id="{AE86F74D-1077-46B1-BA84-A0AC9445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985387"/>
              </p:ext>
            </p:extLst>
          </p:nvPr>
        </p:nvGraphicFramePr>
        <p:xfrm>
          <a:off x="7197503" y="3219078"/>
          <a:ext cx="227435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5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1384305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Hmwk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Add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66EB8886-9D11-4053-9701-8D457B169BEE}"/>
              </a:ext>
            </a:extLst>
          </p:cNvPr>
          <p:cNvSpPr txBox="1"/>
          <p:nvPr/>
        </p:nvSpPr>
        <p:spPr>
          <a:xfrm>
            <a:off x="3374257" y="2025666"/>
            <a:ext cx="803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FF0000"/>
                </a:solidFill>
              </a:rPr>
              <a:t>Subject: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r>
              <a:rPr lang="en-PH" sz="2000" dirty="0">
                <a:solidFill>
                  <a:srgbClr val="FF0000"/>
                </a:solidFill>
              </a:rPr>
              <a:t> 		Section: </a:t>
            </a:r>
            <a:r>
              <a:rPr lang="en-PH" sz="2000" dirty="0">
                <a:solidFill>
                  <a:sysClr val="windowText" lastClr="000000"/>
                </a:solidFill>
              </a:rPr>
              <a:t>info </a:t>
            </a:r>
            <a:r>
              <a:rPr lang="en-PH" sz="2000" dirty="0">
                <a:solidFill>
                  <a:srgbClr val="FF0000"/>
                </a:solidFill>
              </a:rPr>
              <a:t>		Schedule: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endParaRPr lang="en-P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8" name="Table 3">
            <a:extLst>
              <a:ext uri="{FF2B5EF4-FFF2-40B4-BE49-F238E27FC236}">
                <a16:creationId xmlns:a16="http://schemas.microsoft.com/office/drawing/2014/main" id="{EEAAAD37-08A1-4682-8AE4-278D0B688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79814"/>
              </p:ext>
            </p:extLst>
          </p:nvPr>
        </p:nvGraphicFramePr>
        <p:xfrm>
          <a:off x="9976214" y="3217281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120" name="Rectangle 119">
            <a:extLst>
              <a:ext uri="{FF2B5EF4-FFF2-40B4-BE49-F238E27FC236}">
                <a16:creationId xmlns:a16="http://schemas.microsoft.com/office/drawing/2014/main" id="{E14BAB25-753D-4B5B-8991-613C819369EB}"/>
              </a:ext>
            </a:extLst>
          </p:cNvPr>
          <p:cNvSpPr/>
          <p:nvPr/>
        </p:nvSpPr>
        <p:spPr>
          <a:xfrm>
            <a:off x="10861721" y="287818"/>
            <a:ext cx="96618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Print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2A77D1-52AC-401B-B4EC-BBEDAC6329E3}"/>
              </a:ext>
            </a:extLst>
          </p:cNvPr>
          <p:cNvSpPr txBox="1"/>
          <p:nvPr/>
        </p:nvSpPr>
        <p:spPr>
          <a:xfrm>
            <a:off x="3443360" y="6034937"/>
            <a:ext cx="245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Column increase every time new field is added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7CAA668-56DF-4BE5-8D66-D1C785154377}"/>
              </a:ext>
            </a:extLst>
          </p:cNvPr>
          <p:cNvSpPr/>
          <p:nvPr/>
        </p:nvSpPr>
        <p:spPr>
          <a:xfrm>
            <a:off x="3214487" y="366628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418AE6-E27E-4C89-B08D-6AE43321A245}"/>
              </a:ext>
            </a:extLst>
          </p:cNvPr>
          <p:cNvSpPr/>
          <p:nvPr/>
        </p:nvSpPr>
        <p:spPr>
          <a:xfrm>
            <a:off x="3214487" y="402948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405D530-CCE4-43FF-B0B2-510A66376A01}"/>
              </a:ext>
            </a:extLst>
          </p:cNvPr>
          <p:cNvSpPr/>
          <p:nvPr/>
        </p:nvSpPr>
        <p:spPr>
          <a:xfrm>
            <a:off x="3214487" y="439268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DBF3464-8011-4AEE-BF82-817C81BF52BB}"/>
              </a:ext>
            </a:extLst>
          </p:cNvPr>
          <p:cNvSpPr/>
          <p:nvPr/>
        </p:nvSpPr>
        <p:spPr>
          <a:xfrm>
            <a:off x="3214487" y="475588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5BA0D-83F4-4869-B358-1C9CC1500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54890" y="3709535"/>
            <a:ext cx="251548" cy="3733507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C1D732C-DBB3-4400-82DF-BE915BBF0E99}"/>
              </a:ext>
            </a:extLst>
          </p:cNvPr>
          <p:cNvCxnSpPr>
            <a:cxnSpLocks/>
          </p:cNvCxnSpPr>
          <p:nvPr/>
        </p:nvCxnSpPr>
        <p:spPr>
          <a:xfrm flipV="1">
            <a:off x="4827165" y="5540212"/>
            <a:ext cx="348871" cy="41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E7CCC1-6CF8-466E-9C49-9AE3EBB6AE0E}"/>
              </a:ext>
            </a:extLst>
          </p:cNvPr>
          <p:cNvSpPr/>
          <p:nvPr/>
        </p:nvSpPr>
        <p:spPr>
          <a:xfrm>
            <a:off x="4394129" y="2899977"/>
            <a:ext cx="3733505" cy="2818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00347E-9CCA-4CA1-870F-1AFC4E9F5CF0}"/>
              </a:ext>
            </a:extLst>
          </p:cNvPr>
          <p:cNvSpPr/>
          <p:nvPr/>
        </p:nvSpPr>
        <p:spPr>
          <a:xfrm>
            <a:off x="3457352" y="1668725"/>
            <a:ext cx="1618026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Prelim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1FD9ED2-3546-4833-BA4A-D80C3C31FB57}"/>
              </a:ext>
            </a:extLst>
          </p:cNvPr>
          <p:cNvSpPr/>
          <p:nvPr/>
        </p:nvSpPr>
        <p:spPr>
          <a:xfrm>
            <a:off x="5075378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Midterm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869B008-A3E3-486D-BB6C-5059151357C9}"/>
              </a:ext>
            </a:extLst>
          </p:cNvPr>
          <p:cNvSpPr/>
          <p:nvPr/>
        </p:nvSpPr>
        <p:spPr>
          <a:xfrm>
            <a:off x="6693404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Pre-Final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896DE21-5137-4294-A3CB-C18ADC27E25D}"/>
              </a:ext>
            </a:extLst>
          </p:cNvPr>
          <p:cNvSpPr/>
          <p:nvPr/>
        </p:nvSpPr>
        <p:spPr>
          <a:xfrm>
            <a:off x="8311430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Final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727BB1-E5D2-43FF-9717-895CC46F7EEB}"/>
              </a:ext>
            </a:extLst>
          </p:cNvPr>
          <p:cNvSpPr txBox="1"/>
          <p:nvPr/>
        </p:nvSpPr>
        <p:spPr>
          <a:xfrm>
            <a:off x="10716294" y="1421298"/>
            <a:ext cx="145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Grades Visible to student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B5E6F8E-0496-4CE8-8FD8-0036B4C70A5C}"/>
              </a:ext>
            </a:extLst>
          </p:cNvPr>
          <p:cNvCxnSpPr>
            <a:cxnSpLocks/>
          </p:cNvCxnSpPr>
          <p:nvPr/>
        </p:nvCxnSpPr>
        <p:spPr>
          <a:xfrm flipV="1">
            <a:off x="8504294" y="1120154"/>
            <a:ext cx="129164" cy="54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5B0F5CA-2A4E-4645-BCCE-98B5891AEAE0}"/>
              </a:ext>
            </a:extLst>
          </p:cNvPr>
          <p:cNvSpPr/>
          <p:nvPr/>
        </p:nvSpPr>
        <p:spPr>
          <a:xfrm>
            <a:off x="11016520" y="3635647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49CA26A-F88E-4438-B3CF-EA3C5E7A15B0}"/>
              </a:ext>
            </a:extLst>
          </p:cNvPr>
          <p:cNvSpPr/>
          <p:nvPr/>
        </p:nvSpPr>
        <p:spPr>
          <a:xfrm>
            <a:off x="11016520" y="3999607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E9AB2A5-0A4C-4989-BB30-8135B50774AF}"/>
              </a:ext>
            </a:extLst>
          </p:cNvPr>
          <p:cNvSpPr/>
          <p:nvPr/>
        </p:nvSpPr>
        <p:spPr>
          <a:xfrm>
            <a:off x="11016520" y="4363567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120602B-E5DB-48E8-9ECC-F7A7494A5040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11094800" y="2006073"/>
            <a:ext cx="348444" cy="268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1FBC8D9-7C5C-4DC9-A174-90600BE0495F}"/>
              </a:ext>
            </a:extLst>
          </p:cNvPr>
          <p:cNvSpPr txBox="1"/>
          <p:nvPr/>
        </p:nvSpPr>
        <p:spPr>
          <a:xfrm>
            <a:off x="8835004" y="898114"/>
            <a:ext cx="1041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Tabs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F396E7-FDBC-4E81-ACC1-0A35C357F0B3}"/>
              </a:ext>
            </a:extLst>
          </p:cNvPr>
          <p:cNvSpPr/>
          <p:nvPr/>
        </p:nvSpPr>
        <p:spPr>
          <a:xfrm>
            <a:off x="4500186" y="3014046"/>
            <a:ext cx="528925" cy="197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35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B8F8675-7FC0-4E8E-AEA9-E785166C7E18}"/>
              </a:ext>
            </a:extLst>
          </p:cNvPr>
          <p:cNvSpPr/>
          <p:nvPr/>
        </p:nvSpPr>
        <p:spPr>
          <a:xfrm>
            <a:off x="5483642" y="3017539"/>
            <a:ext cx="528925" cy="197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5230863-C79E-4889-B077-12C28CB3D3DE}"/>
              </a:ext>
            </a:extLst>
          </p:cNvPr>
          <p:cNvSpPr/>
          <p:nvPr/>
        </p:nvSpPr>
        <p:spPr>
          <a:xfrm>
            <a:off x="6428941" y="3019613"/>
            <a:ext cx="528925" cy="197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35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2FF1CDF-AFE7-4EA3-A660-C58F55F47AAF}"/>
              </a:ext>
            </a:extLst>
          </p:cNvPr>
          <p:cNvSpPr/>
          <p:nvPr/>
        </p:nvSpPr>
        <p:spPr>
          <a:xfrm>
            <a:off x="7420974" y="3010976"/>
            <a:ext cx="528925" cy="197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20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481E43-7746-4E5F-B4F6-48E70AD9AAE8}"/>
              </a:ext>
            </a:extLst>
          </p:cNvPr>
          <p:cNvSpPr txBox="1"/>
          <p:nvPr/>
        </p:nvSpPr>
        <p:spPr>
          <a:xfrm>
            <a:off x="4958303" y="2974096"/>
            <a:ext cx="34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014350D-149F-42DB-A1BC-BD8F6B59508A}"/>
              </a:ext>
            </a:extLst>
          </p:cNvPr>
          <p:cNvSpPr txBox="1"/>
          <p:nvPr/>
        </p:nvSpPr>
        <p:spPr>
          <a:xfrm>
            <a:off x="5925840" y="2966424"/>
            <a:ext cx="297566" cy="33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84F794-6EA6-46BD-8777-290D12F36845}"/>
              </a:ext>
            </a:extLst>
          </p:cNvPr>
          <p:cNvSpPr txBox="1"/>
          <p:nvPr/>
        </p:nvSpPr>
        <p:spPr>
          <a:xfrm>
            <a:off x="6948411" y="2977622"/>
            <a:ext cx="297566" cy="33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793232A-10AA-44EC-BC5B-B3BAEC18A6ED}"/>
              </a:ext>
            </a:extLst>
          </p:cNvPr>
          <p:cNvSpPr txBox="1"/>
          <p:nvPr/>
        </p:nvSpPr>
        <p:spPr>
          <a:xfrm>
            <a:off x="7891082" y="2971064"/>
            <a:ext cx="297566" cy="33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27AE476-1F46-4BC0-99DE-0C7CB9E479B7}"/>
              </a:ext>
            </a:extLst>
          </p:cNvPr>
          <p:cNvSpPr/>
          <p:nvPr/>
        </p:nvSpPr>
        <p:spPr>
          <a:xfrm>
            <a:off x="8603763" y="2953946"/>
            <a:ext cx="381306" cy="311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2B3A984-02B8-4F5C-BB46-DD18B281D855}"/>
              </a:ext>
            </a:extLst>
          </p:cNvPr>
          <p:cNvSpPr/>
          <p:nvPr/>
        </p:nvSpPr>
        <p:spPr>
          <a:xfrm rot="16200000">
            <a:off x="6506304" y="667184"/>
            <a:ext cx="381273" cy="4276120"/>
          </a:xfrm>
          <a:prstGeom prst="rightBrace">
            <a:avLst>
              <a:gd name="adj1" fmla="val 8333"/>
              <a:gd name="adj2" fmla="val 468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738148A-5CF2-4215-99D0-B80FCB03FC20}"/>
              </a:ext>
            </a:extLst>
          </p:cNvPr>
          <p:cNvSpPr txBox="1"/>
          <p:nvPr/>
        </p:nvSpPr>
        <p:spPr>
          <a:xfrm>
            <a:off x="5169672" y="2396797"/>
            <a:ext cx="312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Total percentage should be 100%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1229381-9C6A-4E92-A538-9C5EEAF475EE}"/>
              </a:ext>
            </a:extLst>
          </p:cNvPr>
          <p:cNvCxnSpPr>
            <a:cxnSpLocks/>
          </p:cNvCxnSpPr>
          <p:nvPr/>
        </p:nvCxnSpPr>
        <p:spPr>
          <a:xfrm flipV="1">
            <a:off x="8075521" y="3766545"/>
            <a:ext cx="2016654" cy="2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0A2FFB54-5815-4219-BB27-556A20AF0FB6}"/>
              </a:ext>
            </a:extLst>
          </p:cNvPr>
          <p:cNvSpPr txBox="1"/>
          <p:nvPr/>
        </p:nvSpPr>
        <p:spPr>
          <a:xfrm>
            <a:off x="8504294" y="3717147"/>
            <a:ext cx="201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0000"/>
                </a:solidFill>
              </a:rPr>
              <a:t>Automated Grades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F0BCAC9-9FB6-4B71-B6A0-AD989AF7F0FA}"/>
              </a:ext>
            </a:extLst>
          </p:cNvPr>
          <p:cNvCxnSpPr>
            <a:cxnSpLocks/>
          </p:cNvCxnSpPr>
          <p:nvPr/>
        </p:nvCxnSpPr>
        <p:spPr>
          <a:xfrm flipV="1">
            <a:off x="7851121" y="2642295"/>
            <a:ext cx="1643472" cy="45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D5C4FE1-9D22-4C17-87F5-652609F7E75E}"/>
              </a:ext>
            </a:extLst>
          </p:cNvPr>
          <p:cNvSpPr txBox="1"/>
          <p:nvPr/>
        </p:nvSpPr>
        <p:spPr>
          <a:xfrm>
            <a:off x="9543664" y="2445863"/>
            <a:ext cx="2626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teacher can input its own formula (Ajax)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1D68D36-AF73-4211-8788-64C58C47FA03}"/>
              </a:ext>
            </a:extLst>
          </p:cNvPr>
          <p:cNvSpPr/>
          <p:nvPr/>
        </p:nvSpPr>
        <p:spPr>
          <a:xfrm>
            <a:off x="8256364" y="5610081"/>
            <a:ext cx="162001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Submit Grades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1E88D78-4CF3-40A1-82EA-E7CD6B3C4D0B}"/>
              </a:ext>
            </a:extLst>
          </p:cNvPr>
          <p:cNvSpPr/>
          <p:nvPr/>
        </p:nvSpPr>
        <p:spPr>
          <a:xfrm>
            <a:off x="9984886" y="5610081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Dept Head</a:t>
            </a:r>
          </a:p>
        </p:txBody>
      </p:sp>
      <p:sp>
        <p:nvSpPr>
          <p:cNvPr id="176" name="Action Button: Go Forward or Next 17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08A51BD-5042-45B2-97F9-2B9D1CB5DA42}"/>
              </a:ext>
            </a:extLst>
          </p:cNvPr>
          <p:cNvSpPr/>
          <p:nvPr/>
        </p:nvSpPr>
        <p:spPr>
          <a:xfrm rot="5400000">
            <a:off x="11549473" y="5601944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0F63C13-A844-4472-9288-D570E3C537A0}"/>
              </a:ext>
            </a:extLst>
          </p:cNvPr>
          <p:cNvSpPr/>
          <p:nvPr/>
        </p:nvSpPr>
        <p:spPr>
          <a:xfrm>
            <a:off x="10592359" y="6277279"/>
            <a:ext cx="1354794" cy="378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03D55D3-596F-4D0A-8BCC-0E3AE7411846}"/>
              </a:ext>
            </a:extLst>
          </p:cNvPr>
          <p:cNvSpPr/>
          <p:nvPr/>
        </p:nvSpPr>
        <p:spPr>
          <a:xfrm>
            <a:off x="9175419" y="6277279"/>
            <a:ext cx="1354794" cy="3789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Publish All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29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733F1A7-BE92-47D1-9CD5-C741CA4D099C}"/>
              </a:ext>
            </a:extLst>
          </p:cNvPr>
          <p:cNvSpPr/>
          <p:nvPr/>
        </p:nvSpPr>
        <p:spPr>
          <a:xfrm>
            <a:off x="3457352" y="841518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89" name="Action Button: Go Forward or Next 8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1BDE3B-1471-4250-93FA-AFEFD9AB0B31}"/>
              </a:ext>
            </a:extLst>
          </p:cNvPr>
          <p:cNvSpPr/>
          <p:nvPr/>
        </p:nvSpPr>
        <p:spPr>
          <a:xfrm rot="5400000">
            <a:off x="5021939" y="833381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8D6EEF-67B1-4A94-A90A-4A9B5ED02319}"/>
              </a:ext>
            </a:extLst>
          </p:cNvPr>
          <p:cNvSpPr txBox="1"/>
          <p:nvPr/>
        </p:nvSpPr>
        <p:spPr>
          <a:xfrm>
            <a:off x="5562988" y="841409"/>
            <a:ext cx="106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{Ajax}</a:t>
            </a:r>
          </a:p>
        </p:txBody>
      </p:sp>
      <p:graphicFrame>
        <p:nvGraphicFramePr>
          <p:cNvPr id="91" name="Table 3">
            <a:extLst>
              <a:ext uri="{FF2B5EF4-FFF2-40B4-BE49-F238E27FC236}">
                <a16:creationId xmlns:a16="http://schemas.microsoft.com/office/drawing/2014/main" id="{3739709E-DDD2-41CE-A5D5-75F285177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82774"/>
              </p:ext>
            </p:extLst>
          </p:nvPr>
        </p:nvGraphicFramePr>
        <p:xfrm>
          <a:off x="3457352" y="2613162"/>
          <a:ext cx="18248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893843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Prelim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Jessa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92" name="Table 3">
            <a:extLst>
              <a:ext uri="{FF2B5EF4-FFF2-40B4-BE49-F238E27FC236}">
                <a16:creationId xmlns:a16="http://schemas.microsoft.com/office/drawing/2014/main" id="{AC379308-8B4A-434B-AF96-7FE7B342A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91068"/>
              </p:ext>
            </p:extLst>
          </p:nvPr>
        </p:nvGraphicFramePr>
        <p:xfrm>
          <a:off x="5286812" y="2605764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Mdtrm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/>
                        <a:t>Prfinl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93" name="Table 3">
            <a:extLst>
              <a:ext uri="{FF2B5EF4-FFF2-40B4-BE49-F238E27FC236}">
                <a16:creationId xmlns:a16="http://schemas.microsoft.com/office/drawing/2014/main" id="{69DE9E18-D8D8-4E91-BF27-0C7DA6322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69135"/>
              </p:ext>
            </p:extLst>
          </p:nvPr>
        </p:nvGraphicFramePr>
        <p:xfrm>
          <a:off x="7173157" y="2605764"/>
          <a:ext cx="27787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1847692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Enter Equation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Total score  x  </a:t>
                      </a:r>
                      <a:r>
                        <a:rPr lang="en-PH" sz="1200" dirty="0" err="1"/>
                        <a:t>perfct</a:t>
                      </a:r>
                      <a:r>
                        <a:rPr lang="en-PH" sz="1200" dirty="0"/>
                        <a:t> /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A087973A-07E4-4E74-A4E3-62C988D5153F}"/>
              </a:ext>
            </a:extLst>
          </p:cNvPr>
          <p:cNvSpPr txBox="1"/>
          <p:nvPr/>
        </p:nvSpPr>
        <p:spPr>
          <a:xfrm>
            <a:off x="3480545" y="1676976"/>
            <a:ext cx="803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FF0000"/>
                </a:solidFill>
              </a:rPr>
              <a:t>Subject: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r>
              <a:rPr lang="en-PH" sz="2000" dirty="0">
                <a:solidFill>
                  <a:srgbClr val="FF0000"/>
                </a:solidFill>
              </a:rPr>
              <a:t> 		Section: </a:t>
            </a:r>
            <a:r>
              <a:rPr lang="en-PH" sz="2000" dirty="0">
                <a:solidFill>
                  <a:sysClr val="windowText" lastClr="000000"/>
                </a:solidFill>
              </a:rPr>
              <a:t>info </a:t>
            </a:r>
            <a:r>
              <a:rPr lang="en-PH" sz="2000" dirty="0">
                <a:solidFill>
                  <a:srgbClr val="FF0000"/>
                </a:solidFill>
              </a:rPr>
              <a:t>		Schedule: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endParaRPr lang="en-P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5" name="Table 3">
            <a:extLst>
              <a:ext uri="{FF2B5EF4-FFF2-40B4-BE49-F238E27FC236}">
                <a16:creationId xmlns:a16="http://schemas.microsoft.com/office/drawing/2014/main" id="{9F108424-F8E6-4D6B-8B4A-63667A248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94160"/>
              </p:ext>
            </p:extLst>
          </p:nvPr>
        </p:nvGraphicFramePr>
        <p:xfrm>
          <a:off x="9951868" y="2603967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96" name="Rectangle 95">
            <a:extLst>
              <a:ext uri="{FF2B5EF4-FFF2-40B4-BE49-F238E27FC236}">
                <a16:creationId xmlns:a16="http://schemas.microsoft.com/office/drawing/2014/main" id="{CA2698A1-79F3-4387-929C-9F3E9B792318}"/>
              </a:ext>
            </a:extLst>
          </p:cNvPr>
          <p:cNvSpPr/>
          <p:nvPr/>
        </p:nvSpPr>
        <p:spPr>
          <a:xfrm>
            <a:off x="10861721" y="287818"/>
            <a:ext cx="96618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Print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2B97CC3-D809-4D95-95F2-2A32DBA28AA8}"/>
              </a:ext>
            </a:extLst>
          </p:cNvPr>
          <p:cNvSpPr/>
          <p:nvPr/>
        </p:nvSpPr>
        <p:spPr>
          <a:xfrm>
            <a:off x="8142852" y="4837200"/>
            <a:ext cx="1786597" cy="2680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Calculate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01C2B8-FD7E-447C-AB4C-1697FA008D9C}"/>
              </a:ext>
            </a:extLst>
          </p:cNvPr>
          <p:cNvSpPr txBox="1"/>
          <p:nvPr/>
        </p:nvSpPr>
        <p:spPr>
          <a:xfrm>
            <a:off x="3374257" y="6105178"/>
            <a:ext cx="245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Column increase every time exam result is added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5F58CA-4C20-4EAA-A5E5-2F0C474D4C65}"/>
              </a:ext>
            </a:extLst>
          </p:cNvPr>
          <p:cNvSpPr/>
          <p:nvPr/>
        </p:nvSpPr>
        <p:spPr>
          <a:xfrm>
            <a:off x="3190141" y="30529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1BD99A-7113-411A-AF09-68CD5482834B}"/>
              </a:ext>
            </a:extLst>
          </p:cNvPr>
          <p:cNvSpPr/>
          <p:nvPr/>
        </p:nvSpPr>
        <p:spPr>
          <a:xfrm>
            <a:off x="3190141" y="34161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A1FE075-3803-48C5-AE1D-8B49A50587CF}"/>
              </a:ext>
            </a:extLst>
          </p:cNvPr>
          <p:cNvSpPr/>
          <p:nvPr/>
        </p:nvSpPr>
        <p:spPr>
          <a:xfrm>
            <a:off x="3190141" y="37793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994A24-F1DD-4F3E-AA90-BA6F4A7D1218}"/>
              </a:ext>
            </a:extLst>
          </p:cNvPr>
          <p:cNvSpPr/>
          <p:nvPr/>
        </p:nvSpPr>
        <p:spPr>
          <a:xfrm>
            <a:off x="3190141" y="414256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F2D5B2AA-CBF6-475A-BC1D-C4DE5B665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30544" y="3096221"/>
            <a:ext cx="251548" cy="3733507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6532ED4-5B18-4779-B0F9-175033F236B1}"/>
              </a:ext>
            </a:extLst>
          </p:cNvPr>
          <p:cNvCxnSpPr>
            <a:cxnSpLocks/>
          </p:cNvCxnSpPr>
          <p:nvPr/>
        </p:nvCxnSpPr>
        <p:spPr>
          <a:xfrm flipV="1">
            <a:off x="4644836" y="4926898"/>
            <a:ext cx="506854" cy="108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D640215-7ABC-4A89-A088-6D2C8346495F}"/>
              </a:ext>
            </a:extLst>
          </p:cNvPr>
          <p:cNvSpPr/>
          <p:nvPr/>
        </p:nvSpPr>
        <p:spPr>
          <a:xfrm>
            <a:off x="4369783" y="2529547"/>
            <a:ext cx="3733505" cy="2575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D00F2FE-BA6E-4306-960B-06620CBE19A8}"/>
              </a:ext>
            </a:extLst>
          </p:cNvPr>
          <p:cNvSpPr txBox="1"/>
          <p:nvPr/>
        </p:nvSpPr>
        <p:spPr>
          <a:xfrm>
            <a:off x="10532087" y="4931747"/>
            <a:ext cx="145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Grades Visible to student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8ADD27C-244F-4AAE-A07E-D1AEE796C5FD}"/>
              </a:ext>
            </a:extLst>
          </p:cNvPr>
          <p:cNvCxnSpPr>
            <a:cxnSpLocks/>
          </p:cNvCxnSpPr>
          <p:nvPr/>
        </p:nvCxnSpPr>
        <p:spPr>
          <a:xfrm flipV="1">
            <a:off x="9623183" y="4243491"/>
            <a:ext cx="719302" cy="72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FC4A01A-3E0E-4EF3-91E2-34E2F723FE38}"/>
              </a:ext>
            </a:extLst>
          </p:cNvPr>
          <p:cNvSpPr/>
          <p:nvPr/>
        </p:nvSpPr>
        <p:spPr>
          <a:xfrm>
            <a:off x="10992174" y="302233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CDF033-5A2A-410D-B09C-D95D95EC54B0}"/>
              </a:ext>
            </a:extLst>
          </p:cNvPr>
          <p:cNvSpPr/>
          <p:nvPr/>
        </p:nvSpPr>
        <p:spPr>
          <a:xfrm>
            <a:off x="10992174" y="338629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CE3B575-76EC-4C9E-8D51-26DA9EACC0C3}"/>
              </a:ext>
            </a:extLst>
          </p:cNvPr>
          <p:cNvSpPr/>
          <p:nvPr/>
        </p:nvSpPr>
        <p:spPr>
          <a:xfrm>
            <a:off x="10992174" y="375025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232C0D9-1052-4688-958D-5E8C3F2F3E6D}"/>
              </a:ext>
            </a:extLst>
          </p:cNvPr>
          <p:cNvSpPr/>
          <p:nvPr/>
        </p:nvSpPr>
        <p:spPr>
          <a:xfrm>
            <a:off x="10592359" y="6277279"/>
            <a:ext cx="1354794" cy="378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Save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FB97BE7-E9D9-49DC-B309-FE6105FDFAF6}"/>
              </a:ext>
            </a:extLst>
          </p:cNvPr>
          <p:cNvCxnSpPr>
            <a:cxnSpLocks/>
          </p:cNvCxnSpPr>
          <p:nvPr/>
        </p:nvCxnSpPr>
        <p:spPr>
          <a:xfrm>
            <a:off x="11070454" y="4080853"/>
            <a:ext cx="1" cy="89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4C14139-D61F-436D-A472-5B0732A09F4B}"/>
              </a:ext>
            </a:extLst>
          </p:cNvPr>
          <p:cNvSpPr/>
          <p:nvPr/>
        </p:nvSpPr>
        <p:spPr>
          <a:xfrm>
            <a:off x="9175419" y="6277279"/>
            <a:ext cx="1354794" cy="3789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Publish All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67AB50-F0EB-433D-B458-5EB557D38638}"/>
              </a:ext>
            </a:extLst>
          </p:cNvPr>
          <p:cNvSpPr/>
          <p:nvPr/>
        </p:nvSpPr>
        <p:spPr>
          <a:xfrm>
            <a:off x="8256364" y="5610081"/>
            <a:ext cx="162001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Submit Grades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025B4FF-16B6-405C-ADF2-04EA4509C091}"/>
              </a:ext>
            </a:extLst>
          </p:cNvPr>
          <p:cNvSpPr/>
          <p:nvPr/>
        </p:nvSpPr>
        <p:spPr>
          <a:xfrm>
            <a:off x="9984886" y="5610081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Dept Head</a:t>
            </a:r>
          </a:p>
        </p:txBody>
      </p:sp>
      <p:sp>
        <p:nvSpPr>
          <p:cNvPr id="156" name="Action Button: Go Forward or Next 15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D4AAC21-13B3-4B8F-BA49-8616852F1069}"/>
              </a:ext>
            </a:extLst>
          </p:cNvPr>
          <p:cNvSpPr/>
          <p:nvPr/>
        </p:nvSpPr>
        <p:spPr>
          <a:xfrm rot="5400000">
            <a:off x="11549473" y="5601944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92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361</Words>
  <Application>Microsoft Office PowerPoint</Application>
  <PresentationFormat>Widescreen</PresentationFormat>
  <Paragraphs>197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126</cp:revision>
  <dcterms:created xsi:type="dcterms:W3CDTF">2020-07-01T10:12:14Z</dcterms:created>
  <dcterms:modified xsi:type="dcterms:W3CDTF">2020-07-05T01:49:39Z</dcterms:modified>
</cp:coreProperties>
</file>