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02/07/2020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Join Body and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21917"/>
              </p:ext>
            </p:extLst>
          </p:nvPr>
        </p:nvGraphicFramePr>
        <p:xfrm>
          <a:off x="3375601" y="1965054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356931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31959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4523043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 created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Eng</a:t>
                      </a:r>
                      <a:r>
                        <a:rPr lang="en-PH" dirty="0"/>
                        <a:t>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02-07-2020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70C0"/>
                          </a:solidFill>
                        </a:rPr>
                        <a:t>Remove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| </a:t>
                      </a:r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Assigned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Configure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7795852" y="1033565"/>
            <a:ext cx="916691" cy="380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386043" y="1033565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Header Data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4476885" y="1466610"/>
            <a:ext cx="3525400" cy="9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FB31395F-D64A-4261-8639-4EA85704340E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BF8B561-E55F-45D2-B7B5-BB576124844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4F5DB1B-91D6-4A1C-8516-0ACD9C9FD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51DF19-06A5-448A-9731-37149BDD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D33B261-CE07-4B16-A2A6-168312D2A4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6F3BE48-7414-4EEE-A055-3E46D19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03DE7E1-3C53-46AB-8307-FB0A1A87453B}"/>
              </a:ext>
            </a:extLst>
          </p:cNvPr>
          <p:cNvSpPr txBox="1"/>
          <p:nvPr/>
        </p:nvSpPr>
        <p:spPr>
          <a:xfrm>
            <a:off x="812884" y="4637248"/>
            <a:ext cx="22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Join Body &amp; Header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BE4327-526B-4F1A-B6AE-C39277D8F754}"/>
              </a:ext>
            </a:extLst>
          </p:cNvPr>
          <p:cNvGrpSpPr/>
          <p:nvPr/>
        </p:nvGrpSpPr>
        <p:grpSpPr>
          <a:xfrm>
            <a:off x="598778" y="4743687"/>
            <a:ext cx="158438" cy="187231"/>
            <a:chOff x="4268680" y="1970843"/>
            <a:chExt cx="915879" cy="161425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813F4A-A8BB-4E57-832E-03AE1C2911A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A66515-C98B-4D32-8AD1-C01DA74E7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7CFB16-766F-4488-803D-2BE096C97AF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383EFB6-B2B2-40DC-9298-7E35D0255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58C6509-CFB0-4608-8999-1A538312569C}"/>
              </a:ext>
            </a:extLst>
          </p:cNvPr>
          <p:cNvSpPr/>
          <p:nvPr/>
        </p:nvSpPr>
        <p:spPr>
          <a:xfrm>
            <a:off x="5540925" y="1033565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Body Data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4950630" y="1025428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Action Button: Go Forward or Next 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1806D3-BDAD-4853-B0E7-F85C6C723D72}"/>
              </a:ext>
            </a:extLst>
          </p:cNvPr>
          <p:cNvSpPr/>
          <p:nvPr/>
        </p:nvSpPr>
        <p:spPr>
          <a:xfrm rot="5400000">
            <a:off x="7105513" y="1035830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548667-DCB7-4F78-81FC-7A018C802F80}"/>
              </a:ext>
            </a:extLst>
          </p:cNvPr>
          <p:cNvSpPr/>
          <p:nvPr/>
        </p:nvSpPr>
        <p:spPr>
          <a:xfrm>
            <a:off x="3131464" y="2397584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519E64-01BB-491E-97BC-EADD83AE2BCB}"/>
              </a:ext>
            </a:extLst>
          </p:cNvPr>
          <p:cNvSpPr/>
          <p:nvPr/>
        </p:nvSpPr>
        <p:spPr>
          <a:xfrm>
            <a:off x="8511346" y="306783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Assigned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24E4B30-12B6-4108-90E5-9C2F3B01E509}"/>
              </a:ext>
            </a:extLst>
          </p:cNvPr>
          <p:cNvSpPr/>
          <p:nvPr/>
        </p:nvSpPr>
        <p:spPr>
          <a:xfrm>
            <a:off x="10222757" y="306783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Configure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8FA81-2134-44C3-AB36-478B35A91BC0}"/>
              </a:ext>
            </a:extLst>
          </p:cNvPr>
          <p:cNvSpPr/>
          <p:nvPr/>
        </p:nvSpPr>
        <p:spPr>
          <a:xfrm>
            <a:off x="6799179" y="3081228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Remove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FD602D-8B18-40D1-A054-D2697D96C6E2}"/>
              </a:ext>
            </a:extLst>
          </p:cNvPr>
          <p:cNvCxnSpPr>
            <a:cxnSpLocks/>
          </p:cNvCxnSpPr>
          <p:nvPr/>
        </p:nvCxnSpPr>
        <p:spPr>
          <a:xfrm>
            <a:off x="3251208" y="2706734"/>
            <a:ext cx="3337130" cy="60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6C957A5-B8B0-4C97-AF13-6E4F5610960A}"/>
              </a:ext>
            </a:extLst>
          </p:cNvPr>
          <p:cNvSpPr txBox="1"/>
          <p:nvPr/>
        </p:nvSpPr>
        <p:spPr>
          <a:xfrm>
            <a:off x="4872527" y="3210581"/>
            <a:ext cx="151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Bulk Action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6A05FC3-F055-41BD-8408-427EAB74978E}"/>
              </a:ext>
            </a:extLst>
          </p:cNvPr>
          <p:cNvSpPr/>
          <p:nvPr/>
        </p:nvSpPr>
        <p:spPr>
          <a:xfrm>
            <a:off x="8572266" y="265237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Assigned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01530C-E6EF-4A49-9B95-3F36D2E5DE8F}"/>
              </a:ext>
            </a:extLst>
          </p:cNvPr>
          <p:cNvSpPr/>
          <p:nvPr/>
        </p:nvSpPr>
        <p:spPr>
          <a:xfrm>
            <a:off x="10283677" y="265237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Configure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5DAD8A-4ADD-43B8-A287-B53DAB713E50}"/>
              </a:ext>
            </a:extLst>
          </p:cNvPr>
          <p:cNvSpPr/>
          <p:nvPr/>
        </p:nvSpPr>
        <p:spPr>
          <a:xfrm>
            <a:off x="6860099" y="2665768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Remove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Join Body and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75148"/>
              </p:ext>
            </p:extLst>
          </p:nvPr>
        </p:nvGraphicFramePr>
        <p:xfrm>
          <a:off x="3436521" y="168097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356931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31959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4523043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 created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Eng</a:t>
                      </a:r>
                      <a:r>
                        <a:rPr lang="en-PH" dirty="0"/>
                        <a:t>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02-07-2020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70C0"/>
                          </a:solidFill>
                        </a:rPr>
                        <a:t>Remove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| </a:t>
                      </a:r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Assigned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Configure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7856772" y="749482"/>
            <a:ext cx="916691" cy="380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46963" y="749482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Header Data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B31395F-D64A-4261-8639-4EA85704340E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BF8B561-E55F-45D2-B7B5-BB576124844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4F5DB1B-91D6-4A1C-8516-0ACD9C9FD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51DF19-06A5-448A-9731-37149BDD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D33B261-CE07-4B16-A2A6-168312D2A4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6F3BE48-7414-4EEE-A055-3E46D19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03DE7E1-3C53-46AB-8307-FB0A1A87453B}"/>
              </a:ext>
            </a:extLst>
          </p:cNvPr>
          <p:cNvSpPr txBox="1"/>
          <p:nvPr/>
        </p:nvSpPr>
        <p:spPr>
          <a:xfrm>
            <a:off x="812884" y="4637248"/>
            <a:ext cx="22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Join Body &amp; Header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BE4327-526B-4F1A-B6AE-C39277D8F754}"/>
              </a:ext>
            </a:extLst>
          </p:cNvPr>
          <p:cNvGrpSpPr/>
          <p:nvPr/>
        </p:nvGrpSpPr>
        <p:grpSpPr>
          <a:xfrm>
            <a:off x="598778" y="4743687"/>
            <a:ext cx="158438" cy="187231"/>
            <a:chOff x="4268680" y="1970843"/>
            <a:chExt cx="915879" cy="161425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813F4A-A8BB-4E57-832E-03AE1C2911A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A66515-C98B-4D32-8AD1-C01DA74E7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7CFB16-766F-4488-803D-2BE096C97AF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383EFB6-B2B2-40DC-9298-7E35D0255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58C6509-CFB0-4608-8999-1A538312569C}"/>
              </a:ext>
            </a:extLst>
          </p:cNvPr>
          <p:cNvSpPr/>
          <p:nvPr/>
        </p:nvSpPr>
        <p:spPr>
          <a:xfrm>
            <a:off x="5601845" y="749482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Body Data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11550" y="741345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Action Button: Go Forward or Next 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1806D3-BDAD-4853-B0E7-F85C6C723D72}"/>
              </a:ext>
            </a:extLst>
          </p:cNvPr>
          <p:cNvSpPr/>
          <p:nvPr/>
        </p:nvSpPr>
        <p:spPr>
          <a:xfrm rot="5400000">
            <a:off x="7166433" y="751747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FDBFEF-9DC8-4B70-8FBE-110D9E7C0865}"/>
              </a:ext>
            </a:extLst>
          </p:cNvPr>
          <p:cNvSpPr/>
          <p:nvPr/>
        </p:nvSpPr>
        <p:spPr>
          <a:xfrm>
            <a:off x="5601844" y="2677310"/>
            <a:ext cx="2340865" cy="244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B8AE41-388F-4955-847D-91C058401E2C}"/>
              </a:ext>
            </a:extLst>
          </p:cNvPr>
          <p:cNvGrpSpPr/>
          <p:nvPr/>
        </p:nvGrpSpPr>
        <p:grpSpPr>
          <a:xfrm>
            <a:off x="5855333" y="3013720"/>
            <a:ext cx="1748259" cy="1870303"/>
            <a:chOff x="8419239" y="371304"/>
            <a:chExt cx="1772849" cy="187030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0477A0-0F1F-492D-8D17-466E965E3528}"/>
                </a:ext>
              </a:extLst>
            </p:cNvPr>
            <p:cNvSpPr/>
            <p:nvPr/>
          </p:nvSpPr>
          <p:spPr>
            <a:xfrm>
              <a:off x="8884692" y="371304"/>
              <a:ext cx="1253475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dirty="0"/>
                <a:t>Class </a:t>
              </a:r>
            </a:p>
          </p:txBody>
        </p:sp>
        <p:sp>
          <p:nvSpPr>
            <p:cNvPr id="112" name="Action Button: Go Back or Previous 111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2600A1BC-F34E-4A8B-B7A8-8297ABF1C60E}"/>
                </a:ext>
              </a:extLst>
            </p:cNvPr>
            <p:cNvSpPr/>
            <p:nvPr/>
          </p:nvSpPr>
          <p:spPr>
            <a:xfrm rot="16200000">
              <a:off x="9768109" y="374564"/>
              <a:ext cx="360742" cy="379372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934E6A-7B35-40FA-90AF-BED3488F6A42}"/>
                </a:ext>
              </a:extLst>
            </p:cNvPr>
            <p:cNvSpPr/>
            <p:nvPr/>
          </p:nvSpPr>
          <p:spPr>
            <a:xfrm>
              <a:off x="8419239" y="1861347"/>
              <a:ext cx="1772849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Save</a:t>
              </a:r>
            </a:p>
          </p:txBody>
        </p:sp>
      </p:grpSp>
      <p:sp>
        <p:nvSpPr>
          <p:cNvPr id="4" name="Plus Sign 3">
            <a:extLst>
              <a:ext uri="{FF2B5EF4-FFF2-40B4-BE49-F238E27FC236}">
                <a16:creationId xmlns:a16="http://schemas.microsoft.com/office/drawing/2014/main" id="{D3022CC5-071E-42D6-874E-D84CF1DEFD61}"/>
              </a:ext>
            </a:extLst>
          </p:cNvPr>
          <p:cNvSpPr/>
          <p:nvPr/>
        </p:nvSpPr>
        <p:spPr>
          <a:xfrm>
            <a:off x="5861617" y="2973628"/>
            <a:ext cx="432047" cy="470053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0655FE-5226-4F00-9DCA-AEE97819C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11068"/>
              </p:ext>
            </p:extLst>
          </p:nvPr>
        </p:nvGraphicFramePr>
        <p:xfrm>
          <a:off x="5855333" y="3568985"/>
          <a:ext cx="1748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60">
                  <a:extLst>
                    <a:ext uri="{9D8B030D-6E8A-4147-A177-3AD203B41FA5}">
                      <a16:colId xmlns:a16="http://schemas.microsoft.com/office/drawing/2014/main" val="170480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2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69431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F2DFF346-C613-4972-8D20-6A6A16589E63}"/>
              </a:ext>
            </a:extLst>
          </p:cNvPr>
          <p:cNvSpPr txBox="1"/>
          <p:nvPr/>
        </p:nvSpPr>
        <p:spPr>
          <a:xfrm>
            <a:off x="6204116" y="3931384"/>
            <a:ext cx="10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8AEA35-B9A0-493C-A743-B484FCC14E8F}"/>
              </a:ext>
            </a:extLst>
          </p:cNvPr>
          <p:cNvSpPr txBox="1"/>
          <p:nvPr/>
        </p:nvSpPr>
        <p:spPr>
          <a:xfrm>
            <a:off x="6212952" y="3556324"/>
            <a:ext cx="10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Class 1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7834049" y="2360020"/>
            <a:ext cx="1696647" cy="1348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27D180-BAC0-462F-86C1-0FD5576F4533}"/>
              </a:ext>
            </a:extLst>
          </p:cNvPr>
          <p:cNvSpPr txBox="1"/>
          <p:nvPr/>
        </p:nvSpPr>
        <p:spPr>
          <a:xfrm>
            <a:off x="8465668" y="3107404"/>
            <a:ext cx="2509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Single to Multiple Class can take exam (Under Teachers class)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651E00-E5E1-4B77-A731-900AECBA56D2}"/>
              </a:ext>
            </a:extLst>
          </p:cNvPr>
          <p:cNvSpPr/>
          <p:nvPr/>
        </p:nvSpPr>
        <p:spPr>
          <a:xfrm>
            <a:off x="3188156" y="21241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411603-1FA8-410A-8C98-53B97F951948}"/>
              </a:ext>
            </a:extLst>
          </p:cNvPr>
          <p:cNvCxnSpPr>
            <a:cxnSpLocks/>
          </p:cNvCxnSpPr>
          <p:nvPr/>
        </p:nvCxnSpPr>
        <p:spPr>
          <a:xfrm>
            <a:off x="4870203" y="2931482"/>
            <a:ext cx="1026345" cy="1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CB4190-37FB-4589-867B-3ACB43B60692}"/>
              </a:ext>
            </a:extLst>
          </p:cNvPr>
          <p:cNvSpPr txBox="1"/>
          <p:nvPr/>
        </p:nvSpPr>
        <p:spPr>
          <a:xfrm>
            <a:off x="3603436" y="2581045"/>
            <a:ext cx="19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Add more class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02F72B-B61B-4CC0-B8BA-D031C5E6DA9A}"/>
              </a:ext>
            </a:extLst>
          </p:cNvPr>
          <p:cNvCxnSpPr>
            <a:cxnSpLocks/>
          </p:cNvCxnSpPr>
          <p:nvPr/>
        </p:nvCxnSpPr>
        <p:spPr>
          <a:xfrm>
            <a:off x="5003413" y="3562113"/>
            <a:ext cx="964108" cy="21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ED0F87C-DA82-4D8F-BE42-2D28891C6E57}"/>
              </a:ext>
            </a:extLst>
          </p:cNvPr>
          <p:cNvSpPr txBox="1"/>
          <p:nvPr/>
        </p:nvSpPr>
        <p:spPr>
          <a:xfrm>
            <a:off x="3658120" y="3203850"/>
            <a:ext cx="19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Remove class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E5BDA304-6B79-43EE-BE17-371721D10720}"/>
              </a:ext>
            </a:extLst>
          </p:cNvPr>
          <p:cNvSpPr/>
          <p:nvPr/>
        </p:nvSpPr>
        <p:spPr>
          <a:xfrm>
            <a:off x="5973660" y="4061974"/>
            <a:ext cx="263574" cy="1722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3" name="Minus Sign 132">
            <a:extLst>
              <a:ext uri="{FF2B5EF4-FFF2-40B4-BE49-F238E27FC236}">
                <a16:creationId xmlns:a16="http://schemas.microsoft.com/office/drawing/2014/main" id="{BCE69312-B35E-4A06-8520-5B412C45CCC0}"/>
              </a:ext>
            </a:extLst>
          </p:cNvPr>
          <p:cNvSpPr/>
          <p:nvPr/>
        </p:nvSpPr>
        <p:spPr>
          <a:xfrm>
            <a:off x="5975805" y="3691082"/>
            <a:ext cx="263574" cy="1722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84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6A05FC3-F055-41BD-8408-427EAB74978E}"/>
              </a:ext>
            </a:extLst>
          </p:cNvPr>
          <p:cNvSpPr/>
          <p:nvPr/>
        </p:nvSpPr>
        <p:spPr>
          <a:xfrm>
            <a:off x="8572266" y="265237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Assigned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01530C-E6EF-4A49-9B95-3F36D2E5DE8F}"/>
              </a:ext>
            </a:extLst>
          </p:cNvPr>
          <p:cNvSpPr/>
          <p:nvPr/>
        </p:nvSpPr>
        <p:spPr>
          <a:xfrm>
            <a:off x="10283677" y="2652373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Configure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5DAD8A-4ADD-43B8-A287-B53DAB713E50}"/>
              </a:ext>
            </a:extLst>
          </p:cNvPr>
          <p:cNvSpPr/>
          <p:nvPr/>
        </p:nvSpPr>
        <p:spPr>
          <a:xfrm>
            <a:off x="6860099" y="2665768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Remove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Join Body and Header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13C42D36-069C-4A60-8954-CC2541A56825}"/>
              </a:ext>
            </a:extLst>
          </p:cNvPr>
          <p:cNvSpPr txBox="1"/>
          <p:nvPr/>
        </p:nvSpPr>
        <p:spPr>
          <a:xfrm>
            <a:off x="315773" y="32072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BC548CC-2AEB-42B1-B241-5ED35EB22011}"/>
              </a:ext>
            </a:extLst>
          </p:cNvPr>
          <p:cNvGrpSpPr/>
          <p:nvPr/>
        </p:nvGrpSpPr>
        <p:grpSpPr>
          <a:xfrm rot="5400000">
            <a:off x="2687935" y="3275099"/>
            <a:ext cx="242425" cy="280743"/>
            <a:chOff x="4268680" y="1970843"/>
            <a:chExt cx="915879" cy="1614256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AF81ED4-77B9-4E32-AA71-A0E8D4A0E31D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24F0F-01E7-47DB-A190-5945D5EA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FD86134-F646-49FD-BD4E-B1596D9A964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AE7A08BF-02DA-4359-A239-6F6237A74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021D280B-39BA-41BA-A566-0487C13B544A}"/>
              </a:ext>
            </a:extLst>
          </p:cNvPr>
          <p:cNvSpPr txBox="1"/>
          <p:nvPr/>
        </p:nvSpPr>
        <p:spPr>
          <a:xfrm>
            <a:off x="803172" y="3660106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Header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488CAF-6CBF-462A-AF3A-C44D1C374AAC}"/>
              </a:ext>
            </a:extLst>
          </p:cNvPr>
          <p:cNvGrpSpPr/>
          <p:nvPr/>
        </p:nvGrpSpPr>
        <p:grpSpPr>
          <a:xfrm>
            <a:off x="589065" y="3766545"/>
            <a:ext cx="158438" cy="187231"/>
            <a:chOff x="4268680" y="1970843"/>
            <a:chExt cx="915879" cy="161425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D2D4CA6-1CB4-4116-9B99-A6905B9D1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FBE9331-EA56-44F0-BD07-B0C995C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032B14F-1878-49A7-A20C-F968A9F05F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A1AF1D8-4FC3-4A6C-81E6-8DD2FFD6D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5" name="Table 275">
            <a:extLst>
              <a:ext uri="{FF2B5EF4-FFF2-40B4-BE49-F238E27FC236}">
                <a16:creationId xmlns:a16="http://schemas.microsoft.com/office/drawing/2014/main" id="{9822668F-1FE7-4FA7-AE79-55E0FCFDED13}"/>
              </a:ext>
            </a:extLst>
          </p:cNvPr>
          <p:cNvGraphicFramePr>
            <a:graphicFrameLocks noGrp="1"/>
          </p:cNvGraphicFramePr>
          <p:nvPr/>
        </p:nvGraphicFramePr>
        <p:xfrm>
          <a:off x="3436521" y="1680971"/>
          <a:ext cx="8465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864">
                  <a:extLst>
                    <a:ext uri="{9D8B030D-6E8A-4147-A177-3AD203B41FA5}">
                      <a16:colId xmlns:a16="http://schemas.microsoft.com/office/drawing/2014/main" val="1369556573"/>
                    </a:ext>
                  </a:extLst>
                </a:gridCol>
                <a:gridCol w="1410864">
                  <a:extLst>
                    <a:ext uri="{9D8B030D-6E8A-4147-A177-3AD203B41FA5}">
                      <a16:colId xmlns:a16="http://schemas.microsoft.com/office/drawing/2014/main" val="70397973"/>
                    </a:ext>
                  </a:extLst>
                </a:gridCol>
                <a:gridCol w="356931">
                  <a:extLst>
                    <a:ext uri="{9D8B030D-6E8A-4147-A177-3AD203B41FA5}">
                      <a16:colId xmlns:a16="http://schemas.microsoft.com/office/drawing/2014/main" val="2720889537"/>
                    </a:ext>
                  </a:extLst>
                </a:gridCol>
                <a:gridCol w="319596">
                  <a:extLst>
                    <a:ext uri="{9D8B030D-6E8A-4147-A177-3AD203B41FA5}">
                      <a16:colId xmlns:a16="http://schemas.microsoft.com/office/drawing/2014/main" val="1832054411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2474828914"/>
                    </a:ext>
                  </a:extLst>
                </a:gridCol>
                <a:gridCol w="4523043">
                  <a:extLst>
                    <a:ext uri="{9D8B030D-6E8A-4147-A177-3AD203B41FA5}">
                      <a16:colId xmlns:a16="http://schemas.microsoft.com/office/drawing/2014/main" val="1090520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dirty="0">
                          <a:solidFill>
                            <a:schemeClr val="bg1"/>
                          </a:solidFill>
                        </a:rPr>
                        <a:t>Date created</a:t>
                      </a:r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7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Eng</a:t>
                      </a:r>
                      <a:r>
                        <a:rPr lang="en-PH" dirty="0"/>
                        <a:t>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02-07-2020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0070C0"/>
                          </a:solidFill>
                        </a:rPr>
                        <a:t>Remove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| </a:t>
                      </a:r>
                      <a:r>
                        <a:rPr lang="en-PH" dirty="0">
                          <a:solidFill>
                            <a:srgbClr val="00B050"/>
                          </a:solidFill>
                        </a:rPr>
                        <a:t>Assigned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| </a:t>
                      </a:r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Configure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6313"/>
                  </a:ext>
                </a:extLst>
              </a:tr>
            </a:tbl>
          </a:graphicData>
        </a:graphic>
      </p:graphicFrame>
      <p:sp>
        <p:nvSpPr>
          <p:cNvPr id="280" name="Rectangle 279">
            <a:extLst>
              <a:ext uri="{FF2B5EF4-FFF2-40B4-BE49-F238E27FC236}">
                <a16:creationId xmlns:a16="http://schemas.microsoft.com/office/drawing/2014/main" id="{F5AE09DB-35A5-4E2B-93F1-3845D6FA9A40}"/>
              </a:ext>
            </a:extLst>
          </p:cNvPr>
          <p:cNvSpPr/>
          <p:nvPr/>
        </p:nvSpPr>
        <p:spPr>
          <a:xfrm>
            <a:off x="7856772" y="749482"/>
            <a:ext cx="916691" cy="380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46963" y="749482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Header Data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B31395F-D64A-4261-8639-4EA85704340E}"/>
              </a:ext>
            </a:extLst>
          </p:cNvPr>
          <p:cNvSpPr txBox="1"/>
          <p:nvPr/>
        </p:nvSpPr>
        <p:spPr>
          <a:xfrm>
            <a:off x="805847" y="4137052"/>
            <a:ext cx="202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Exam Body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BF8B561-E55F-45D2-B7B5-BB5761248447}"/>
              </a:ext>
            </a:extLst>
          </p:cNvPr>
          <p:cNvGrpSpPr/>
          <p:nvPr/>
        </p:nvGrpSpPr>
        <p:grpSpPr>
          <a:xfrm>
            <a:off x="591740" y="4243491"/>
            <a:ext cx="158438" cy="187231"/>
            <a:chOff x="4268680" y="1970843"/>
            <a:chExt cx="915879" cy="161425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4F5DB1B-91D6-4A1C-8516-0ACD9C9FD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6851DF19-06A5-448A-9731-37149BDD1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D33B261-CE07-4B16-A2A6-168312D2A4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6F3BE48-7414-4EEE-A055-3E46D1982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03DE7E1-3C53-46AB-8307-FB0A1A87453B}"/>
              </a:ext>
            </a:extLst>
          </p:cNvPr>
          <p:cNvSpPr txBox="1"/>
          <p:nvPr/>
        </p:nvSpPr>
        <p:spPr>
          <a:xfrm>
            <a:off x="812884" y="4637248"/>
            <a:ext cx="226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Join Body &amp; Header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BBE4327-526B-4F1A-B6AE-C39277D8F754}"/>
              </a:ext>
            </a:extLst>
          </p:cNvPr>
          <p:cNvGrpSpPr/>
          <p:nvPr/>
        </p:nvGrpSpPr>
        <p:grpSpPr>
          <a:xfrm>
            <a:off x="598778" y="4743687"/>
            <a:ext cx="158438" cy="187231"/>
            <a:chOff x="4268680" y="1970843"/>
            <a:chExt cx="915879" cy="161425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813F4A-A8BB-4E57-832E-03AE1C2911A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A66515-C98B-4D32-8AD1-C01DA74E7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7CFB16-766F-4488-803D-2BE096C97AF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383EFB6-B2B2-40DC-9298-7E35D0255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58C6509-CFB0-4608-8999-1A538312569C}"/>
              </a:ext>
            </a:extLst>
          </p:cNvPr>
          <p:cNvSpPr/>
          <p:nvPr/>
        </p:nvSpPr>
        <p:spPr>
          <a:xfrm>
            <a:off x="5601845" y="749482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Body Data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11550" y="741345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Action Button: Go Forward or Next 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1806D3-BDAD-4853-B0E7-F85C6C723D72}"/>
              </a:ext>
            </a:extLst>
          </p:cNvPr>
          <p:cNvSpPr/>
          <p:nvPr/>
        </p:nvSpPr>
        <p:spPr>
          <a:xfrm rot="5400000">
            <a:off x="7166433" y="751747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FDBFEF-9DC8-4B70-8FBE-110D9E7C0865}"/>
              </a:ext>
            </a:extLst>
          </p:cNvPr>
          <p:cNvSpPr/>
          <p:nvPr/>
        </p:nvSpPr>
        <p:spPr>
          <a:xfrm>
            <a:off x="4049738" y="2677311"/>
            <a:ext cx="3892971" cy="2253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C03397B-ED54-4276-8EE3-015E95EAEA26}"/>
              </a:ext>
            </a:extLst>
          </p:cNvPr>
          <p:cNvCxnSpPr>
            <a:cxnSpLocks/>
          </p:cNvCxnSpPr>
          <p:nvPr/>
        </p:nvCxnSpPr>
        <p:spPr>
          <a:xfrm flipH="1">
            <a:off x="7834050" y="2351809"/>
            <a:ext cx="2606090" cy="135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27D180-BAC0-462F-86C1-0FD5576F4533}"/>
              </a:ext>
            </a:extLst>
          </p:cNvPr>
          <p:cNvSpPr txBox="1"/>
          <p:nvPr/>
        </p:nvSpPr>
        <p:spPr>
          <a:xfrm>
            <a:off x="8315117" y="3411863"/>
            <a:ext cx="204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Configure Exam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9651E00-E5E1-4B77-A731-900AECBA56D2}"/>
              </a:ext>
            </a:extLst>
          </p:cNvPr>
          <p:cNvSpPr/>
          <p:nvPr/>
        </p:nvSpPr>
        <p:spPr>
          <a:xfrm>
            <a:off x="3188156" y="21241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7BCB30-79A6-4E32-BE65-A1F5788DB8EF}"/>
              </a:ext>
            </a:extLst>
          </p:cNvPr>
          <p:cNvSpPr/>
          <p:nvPr/>
        </p:nvSpPr>
        <p:spPr>
          <a:xfrm>
            <a:off x="8507149" y="5177029"/>
            <a:ext cx="1748259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Auto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77A82-9BDB-4A91-89C1-A713216F6E05}"/>
              </a:ext>
            </a:extLst>
          </p:cNvPr>
          <p:cNvSpPr txBox="1"/>
          <p:nvPr/>
        </p:nvSpPr>
        <p:spPr>
          <a:xfrm>
            <a:off x="4715531" y="2855898"/>
            <a:ext cx="207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Auto Numbering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2040C4-9A44-414C-A9F9-B2DD31E94349}"/>
              </a:ext>
            </a:extLst>
          </p:cNvPr>
          <p:cNvSpPr/>
          <p:nvPr/>
        </p:nvSpPr>
        <p:spPr>
          <a:xfrm>
            <a:off x="4478805" y="294252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B7AB37-85BA-43DB-B7DF-89C84B86D36A}"/>
              </a:ext>
            </a:extLst>
          </p:cNvPr>
          <p:cNvSpPr txBox="1"/>
          <p:nvPr/>
        </p:nvSpPr>
        <p:spPr>
          <a:xfrm>
            <a:off x="5322899" y="4469725"/>
            <a:ext cx="134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Exam Link: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471ACD8-B7AA-471F-AC8C-E5F80EC2E7EE}"/>
              </a:ext>
            </a:extLst>
          </p:cNvPr>
          <p:cNvSpPr/>
          <p:nvPr/>
        </p:nvSpPr>
        <p:spPr>
          <a:xfrm>
            <a:off x="6600159" y="4458719"/>
            <a:ext cx="123389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Copy Link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4B80859-0E6A-4B79-BBF0-DBC3E6A9A9FF}"/>
              </a:ext>
            </a:extLst>
          </p:cNvPr>
          <p:cNvSpPr txBox="1"/>
          <p:nvPr/>
        </p:nvSpPr>
        <p:spPr>
          <a:xfrm>
            <a:off x="4717464" y="3193702"/>
            <a:ext cx="294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Only allow Re-take if Fail 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86C341-719E-475B-92DE-55F5989CA610}"/>
              </a:ext>
            </a:extLst>
          </p:cNvPr>
          <p:cNvSpPr/>
          <p:nvPr/>
        </p:nvSpPr>
        <p:spPr>
          <a:xfrm>
            <a:off x="4480738" y="328033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337DF4-1967-4AEA-A662-AD35DBE43925}"/>
              </a:ext>
            </a:extLst>
          </p:cNvPr>
          <p:cNvSpPr txBox="1"/>
          <p:nvPr/>
        </p:nvSpPr>
        <p:spPr>
          <a:xfrm>
            <a:off x="4717464" y="3531506"/>
            <a:ext cx="201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Resume exam (exit from </a:t>
            </a:r>
            <a:r>
              <a:rPr lang="en-PH" sz="2000" dirty="0" err="1">
                <a:solidFill>
                  <a:schemeClr val="bg1"/>
                </a:solidFill>
              </a:rPr>
              <a:t>lms</a:t>
            </a:r>
            <a:r>
              <a:rPr lang="en-PH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272ABF-687D-4FD7-AF16-FC5F59F198FF}"/>
              </a:ext>
            </a:extLst>
          </p:cNvPr>
          <p:cNvSpPr/>
          <p:nvPr/>
        </p:nvSpPr>
        <p:spPr>
          <a:xfrm>
            <a:off x="4480738" y="361813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7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194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85</cp:revision>
  <dcterms:created xsi:type="dcterms:W3CDTF">2020-07-01T10:12:14Z</dcterms:created>
  <dcterms:modified xsi:type="dcterms:W3CDTF">2020-07-02T13:50:43Z</dcterms:modified>
</cp:coreProperties>
</file>