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60" r:id="rId7"/>
    <p:sldId id="258" r:id="rId8"/>
    <p:sldId id="266" r:id="rId9"/>
    <p:sldId id="262" r:id="rId10"/>
    <p:sldId id="270" r:id="rId11"/>
    <p:sldId id="269" r:id="rId12"/>
    <p:sldId id="271" r:id="rId13"/>
    <p:sldId id="259" r:id="rId14"/>
    <p:sldId id="268" r:id="rId15"/>
    <p:sldId id="277" r:id="rId16"/>
    <p:sldId id="281" r:id="rId17"/>
    <p:sldId id="284" r:id="rId18"/>
    <p:sldId id="28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5EA"/>
    <a:srgbClr val="F61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E69-8954-4AE1-8F6C-75FF9105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6CB3E-D9DD-4CE0-B5DD-7160988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DE90-D1C9-4B82-A7D9-888B7D2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AD82-B19A-4E07-856B-C1679231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0259-0BFE-4197-84DC-C670A0D2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4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C7F4-5657-4E12-8B82-3BFCB45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0BA2-597B-4330-BF1F-E7EEFDDC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5BDB-35BF-40AB-BC06-B935428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CF95-5AE4-4838-ACCB-FEC0C2F0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A107-0373-4647-A91E-F27FBEF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0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B268F-DD01-4951-830A-4D38EC03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C317-2724-4865-AA8F-3389CA26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CAF4-EECE-459E-AC4B-71167C35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965A-DAD6-4B8F-8A4D-3EABB9E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CACF-2A02-4D88-ADCE-D7D756E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2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4BE-C56B-4D81-9080-3134E9E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C25A-C6C3-42DD-A8C3-4D228E9D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A46-CAC3-4CAD-A83F-F1E0906D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E8AA-81D8-4DAB-A0E1-C55BC35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19E9-07FE-4AED-B8CB-94D2E6D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2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5620-7B35-4EB8-9D3F-2D0BECFC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49C1-9871-4E68-92A9-0D1E1E7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D374-B976-421D-A6E0-C6428FB3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42B8-A33D-4F00-9BD7-76D43A3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D932-A3C2-4491-913C-D2DD154B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7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A7E-EBCD-4DE7-A766-C7F57B99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9C48-0EAD-4240-902C-0ECEC4C8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895-9A97-47A6-986C-B491F715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CA67-3FB5-4B2D-B8FA-E4F287AC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6668-1378-4DBD-887C-EDBE81C3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B54A-215D-4494-A2F7-4D5C0EE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3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5EB2-1830-428C-B77C-86FDB2D0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44FA-FAFE-450A-82AE-7D3DD859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ED4F-611E-40CD-AF2B-44645698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AB81-3E8C-40E4-A92C-990404B4D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F3914-19FC-4C08-9A5B-AAF92437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1188-048C-4BAC-A423-8508491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4FEDB-FC55-4038-8BE6-5159BAA5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AA95A-D3AD-404A-A462-B6CFAA02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2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7FD4-CDBC-4BCE-8EDC-EDF71AAE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068B-C0AC-479E-8CFD-617F6C86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7278-E592-461D-895C-321F08A8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610B-8211-4E38-BCBB-4583E0A6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1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C2A9B-9B73-4454-B689-B8CCAA91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6405A-9510-4A3D-9053-AF4069F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AF09-0FA7-4959-9D7A-0A6EA570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12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3D8D-BAE4-4416-AFDB-6BF60BED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D734-52FD-4619-B933-8898385E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8D1C6-08D0-48AC-836E-93725F47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50E9-FD94-4384-85BA-7FFEA482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EE2D-4BBF-4C85-B5A9-4D8767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FF6F-F5CA-463F-AE5E-11D72B3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2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9914-96EF-4DC9-9D3B-EEEE300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43252-4F0F-425D-A222-3421C7CC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8FBA-6C1F-4F95-AD73-F46C589A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ACD6-A77F-4993-A4C2-DB4E3D7B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1AAD-0D4F-42FC-86A4-BFFD8B59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1933-1C41-4887-9D86-CAC2A4E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2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EDDB5-302F-45C2-89A1-DC8D0742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E355-A8CB-4C9F-9DB3-107E4072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AE6A-70CB-4F3F-AFCD-6AB77A05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946A-E71F-4F8C-B81D-EA9D8A89FC90}" type="datetimeFigureOut">
              <a:rPr lang="en-PH" smtClean="0"/>
              <a:t>08/07/2020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F7FB-A510-499D-839E-7C42007A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9D3C-BE7E-4F76-A320-03A02AC5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1578187" y="2367380"/>
            <a:ext cx="8875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Registration Work Flow</a:t>
            </a:r>
          </a:p>
        </p:txBody>
      </p:sp>
    </p:spTree>
    <p:extLst>
      <p:ext uri="{BB962C8B-B14F-4D97-AF65-F5344CB8AC3E}">
        <p14:creationId xmlns:p14="http://schemas.microsoft.com/office/powerpoint/2010/main" val="411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01120"/>
              </p:ext>
            </p:extLst>
          </p:nvPr>
        </p:nvGraphicFramePr>
        <p:xfrm>
          <a:off x="3315308" y="2591843"/>
          <a:ext cx="791494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09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608394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915727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916457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96195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163919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496213" y="865157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206228" y="1814912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3517320" y="1349502"/>
            <a:ext cx="211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{</a:t>
            </a:r>
            <a:r>
              <a:rPr lang="en-PH" sz="1200" dirty="0" err="1">
                <a:solidFill>
                  <a:srgbClr val="FF0000"/>
                </a:solidFill>
              </a:rPr>
              <a:t>retrived</a:t>
            </a:r>
            <a:r>
              <a:rPr lang="en-PH" sz="1200" dirty="0">
                <a:solidFill>
                  <a:srgbClr val="FF0000"/>
                </a:solidFill>
              </a:rPr>
              <a:t> from Admission Data</a:t>
            </a:r>
            <a:r>
              <a:rPr lang="en-PH" sz="12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/>
          <p:nvPr/>
        </p:nvCxnSpPr>
        <p:spPr>
          <a:xfrm>
            <a:off x="11079332" y="3275860"/>
            <a:ext cx="0" cy="31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243066" y="2953488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/>
              <a:t>Juan Dela Cruz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9561253" y="6048021"/>
            <a:ext cx="158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VIEW</a:t>
            </a:r>
          </a:p>
          <a:p>
            <a:r>
              <a:rPr lang="en-PH" sz="2000" dirty="0"/>
              <a:t>To see Profile  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208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Admission Data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50E73C-876E-4FEE-B69D-EFC2E8DC07B9}"/>
              </a:ext>
            </a:extLst>
          </p:cNvPr>
          <p:cNvCxnSpPr/>
          <p:nvPr/>
        </p:nvCxnSpPr>
        <p:spPr>
          <a:xfrm flipH="1">
            <a:off x="7625918" y="506027"/>
            <a:ext cx="1677880" cy="6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303A2F-9DFC-4633-8ABB-B268C632FAF5}"/>
              </a:ext>
            </a:extLst>
          </p:cNvPr>
          <p:cNvSpPr txBox="1"/>
          <p:nvPr/>
        </p:nvSpPr>
        <p:spPr>
          <a:xfrm>
            <a:off x="9366051" y="252208"/>
            <a:ext cx="57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06AE5C-056F-44B7-AA7F-4E23DC55D03C}"/>
              </a:ext>
            </a:extLst>
          </p:cNvPr>
          <p:cNvSpPr txBox="1"/>
          <p:nvPr/>
        </p:nvSpPr>
        <p:spPr>
          <a:xfrm>
            <a:off x="6572174" y="3407857"/>
            <a:ext cx="1742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VIEWING ONLY</a:t>
            </a:r>
          </a:p>
        </p:txBody>
      </p:sp>
    </p:spTree>
    <p:extLst>
      <p:ext uri="{BB962C8B-B14F-4D97-AF65-F5344CB8AC3E}">
        <p14:creationId xmlns:p14="http://schemas.microsoft.com/office/powerpoint/2010/main" val="108442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989910" y="2101930"/>
            <a:ext cx="403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All docs of ex. Juan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08E245-D034-4D17-9610-10510019D37F}"/>
              </a:ext>
            </a:extLst>
          </p:cNvPr>
          <p:cNvSpPr/>
          <p:nvPr/>
        </p:nvSpPr>
        <p:spPr>
          <a:xfrm>
            <a:off x="3989910" y="1645404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44CA6E-21A5-4423-9E2D-C7FBD0B8D11D}"/>
              </a:ext>
            </a:extLst>
          </p:cNvPr>
          <p:cNvSpPr/>
          <p:nvPr/>
        </p:nvSpPr>
        <p:spPr>
          <a:xfrm>
            <a:off x="5637551" y="1645404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Projects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1FC6C-CEC4-408B-BA27-4B3FDB54C5C9}"/>
              </a:ext>
            </a:extLst>
          </p:cNvPr>
          <p:cNvSpPr/>
          <p:nvPr/>
        </p:nvSpPr>
        <p:spPr>
          <a:xfrm>
            <a:off x="7285192" y="1645404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Seatworks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6488AD-476C-4498-8EED-80DE10B26457}"/>
              </a:ext>
            </a:extLst>
          </p:cNvPr>
          <p:cNvCxnSpPr>
            <a:cxnSpLocks/>
          </p:cNvCxnSpPr>
          <p:nvPr/>
        </p:nvCxnSpPr>
        <p:spPr>
          <a:xfrm flipH="1" flipV="1">
            <a:off x="7963270" y="2095130"/>
            <a:ext cx="1656209" cy="40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115D32-385F-4698-B451-BFDB54C67995}"/>
              </a:ext>
            </a:extLst>
          </p:cNvPr>
          <p:cNvSpPr txBox="1"/>
          <p:nvPr/>
        </p:nvSpPr>
        <p:spPr>
          <a:xfrm>
            <a:off x="8476485" y="2451629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 under 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32BC9-E311-4F63-A70C-7C0728B906EB}"/>
              </a:ext>
            </a:extLst>
          </p:cNvPr>
          <p:cNvSpPr/>
          <p:nvPr/>
        </p:nvSpPr>
        <p:spPr>
          <a:xfrm>
            <a:off x="3517319" y="2818944"/>
            <a:ext cx="847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B050"/>
                </a:solidFill>
              </a:rPr>
              <a:t>Name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PH" dirty="0">
                <a:solidFill>
                  <a:srgbClr val="00B050"/>
                </a:solidFill>
              </a:rPr>
              <a:t>Type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PH" dirty="0">
                <a:solidFill>
                  <a:srgbClr val="00B050"/>
                </a:solidFill>
              </a:rPr>
              <a:t>Date Passed	Grade	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>
                <a:solidFill>
                  <a:schemeClr val="accent1">
                    <a:lumMod val="75000"/>
                  </a:schemeClr>
                </a:solidFill>
              </a:rPr>
              <a:t>Powerpoint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 reports 	PPT		10-10-2020	0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Essay assignment #1	DOCS		10-12-2020	37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Homework#3		PDF		10-12-2020	15	Download</a:t>
            </a:r>
            <a:endParaRPr lang="en-P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E5FAE-892B-4205-874B-BCDB7FA0EFBD}"/>
              </a:ext>
            </a:extLst>
          </p:cNvPr>
          <p:cNvCxnSpPr>
            <a:cxnSpLocks/>
          </p:cNvCxnSpPr>
          <p:nvPr/>
        </p:nvCxnSpPr>
        <p:spPr>
          <a:xfrm flipH="1" flipV="1">
            <a:off x="8314894" y="4324157"/>
            <a:ext cx="1" cy="12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7AC75-4979-41CE-BC02-667F2B9AD743}"/>
              </a:ext>
            </a:extLst>
          </p:cNvPr>
          <p:cNvSpPr txBox="1"/>
          <p:nvPr/>
        </p:nvSpPr>
        <p:spPr>
          <a:xfrm>
            <a:off x="6096000" y="5596865"/>
            <a:ext cx="452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Same format with Projects and 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Seatworks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4005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Attendance data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Absent and Date of Absences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Present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4A4EE4-A6CD-4EA6-8C3C-2A48FAB9FE3D}"/>
              </a:ext>
            </a:extLst>
          </p:cNvPr>
          <p:cNvSpPr txBox="1"/>
          <p:nvPr/>
        </p:nvSpPr>
        <p:spPr>
          <a:xfrm>
            <a:off x="6096000" y="3342584"/>
            <a:ext cx="427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Teacher may </a:t>
            </a:r>
            <a:r>
              <a:rPr lang="en-PH" sz="2000" dirty="0">
                <a:solidFill>
                  <a:srgbClr val="FF0000"/>
                </a:solidFill>
              </a:rPr>
              <a:t>Notify Parent &amp; Student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F39C6-45F9-47BF-A09E-6BD1479EE44A}"/>
              </a:ext>
            </a:extLst>
          </p:cNvPr>
          <p:cNvSpPr/>
          <p:nvPr/>
        </p:nvSpPr>
        <p:spPr>
          <a:xfrm>
            <a:off x="8568168" y="4669655"/>
            <a:ext cx="1611407" cy="38173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AB75E8-86CC-4984-9D8F-0A0CB8777E1D}"/>
              </a:ext>
            </a:extLst>
          </p:cNvPr>
          <p:cNvSpPr/>
          <p:nvPr/>
        </p:nvSpPr>
        <p:spPr>
          <a:xfrm>
            <a:off x="6296969" y="3828836"/>
            <a:ext cx="3882606" cy="692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Message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AFB60-4A14-4E8D-8605-B319E3756112}"/>
              </a:ext>
            </a:extLst>
          </p:cNvPr>
          <p:cNvSpPr/>
          <p:nvPr/>
        </p:nvSpPr>
        <p:spPr>
          <a:xfrm>
            <a:off x="7413726" y="5479287"/>
            <a:ext cx="321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dirty="0"/>
              <a:t>Send to SMS/Email LMS account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37A46A-6F94-48B1-AC42-0B4B9F2FEB0E}"/>
              </a:ext>
            </a:extLst>
          </p:cNvPr>
          <p:cNvCxnSpPr>
            <a:cxnSpLocks/>
          </p:cNvCxnSpPr>
          <p:nvPr/>
        </p:nvCxnSpPr>
        <p:spPr>
          <a:xfrm flipV="1">
            <a:off x="9197266" y="5051395"/>
            <a:ext cx="0" cy="54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3745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Grading System</a:t>
            </a:r>
          </a:p>
        </p:txBody>
      </p:sp>
    </p:spTree>
    <p:extLst>
      <p:ext uri="{BB962C8B-B14F-4D97-AF65-F5344CB8AC3E}">
        <p14:creationId xmlns:p14="http://schemas.microsoft.com/office/powerpoint/2010/main" val="167341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876673" y="46481"/>
            <a:ext cx="479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Grading System (Grades Per Quarter)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Grading System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7589722" y="180811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6894783" y="1501885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475710" y="1648689"/>
            <a:ext cx="419073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7054587" y="249526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6894783" y="1653657"/>
            <a:ext cx="159804" cy="1304826"/>
          </a:xfrm>
          <a:prstGeom prst="bentConnector3">
            <a:avLst>
              <a:gd name="adj1" fmla="val 24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6476174" y="24952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7130476" y="1315034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8075651" y="986971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8303253" y="786916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sp>
        <p:nvSpPr>
          <p:cNvPr id="246" name="Parallelogram 245">
            <a:extLst>
              <a:ext uri="{FF2B5EF4-FFF2-40B4-BE49-F238E27FC236}">
                <a16:creationId xmlns:a16="http://schemas.microsoft.com/office/drawing/2014/main" id="{641218A0-1F17-4D2D-A390-4F171F9F837A}"/>
              </a:ext>
            </a:extLst>
          </p:cNvPr>
          <p:cNvSpPr/>
          <p:nvPr/>
        </p:nvSpPr>
        <p:spPr>
          <a:xfrm>
            <a:off x="1043154" y="5565495"/>
            <a:ext cx="1216093" cy="25988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Field Name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6934493" y="2023934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9A774A-2792-4E15-8A39-EC51FB3D43FF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>
            <a:off x="7589722" y="2250160"/>
            <a:ext cx="0" cy="2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B4E0B-C84D-4C0A-8D0A-39D4A628ABBD}"/>
              </a:ext>
            </a:extLst>
          </p:cNvPr>
          <p:cNvSpPr/>
          <p:nvPr/>
        </p:nvSpPr>
        <p:spPr>
          <a:xfrm>
            <a:off x="9118723" y="6264869"/>
            <a:ext cx="256718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Publish Grades to Student &amp; Parents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1754C7-BD04-4B09-A32C-DDD07E4E986E}"/>
              </a:ext>
            </a:extLst>
          </p:cNvPr>
          <p:cNvSpPr/>
          <p:nvPr/>
        </p:nvSpPr>
        <p:spPr>
          <a:xfrm>
            <a:off x="3292690" y="3675025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Choose Term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E3533E-42DB-4E62-B029-368F605523FF}"/>
              </a:ext>
            </a:extLst>
          </p:cNvPr>
          <p:cNvSpPr/>
          <p:nvPr/>
        </p:nvSpPr>
        <p:spPr>
          <a:xfrm>
            <a:off x="866469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Prelim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4F1BDC-AF6F-45CB-B3BD-664EEB14A845}"/>
              </a:ext>
            </a:extLst>
          </p:cNvPr>
          <p:cNvSpPr/>
          <p:nvPr/>
        </p:nvSpPr>
        <p:spPr>
          <a:xfrm>
            <a:off x="2595801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Midterm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C5798C-970A-4C54-BBB8-12A4C21157D3}"/>
              </a:ext>
            </a:extLst>
          </p:cNvPr>
          <p:cNvSpPr/>
          <p:nvPr/>
        </p:nvSpPr>
        <p:spPr>
          <a:xfrm>
            <a:off x="4325133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Pre-Final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87D4E8-BA9D-4533-93F4-7A0E80FCCAC3}"/>
              </a:ext>
            </a:extLst>
          </p:cNvPr>
          <p:cNvSpPr/>
          <p:nvPr/>
        </p:nvSpPr>
        <p:spPr>
          <a:xfrm>
            <a:off x="5978899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Final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E218825-7136-4901-BBCC-C3A3CA5B435C}"/>
              </a:ext>
            </a:extLst>
          </p:cNvPr>
          <p:cNvCxnSpPr>
            <a:cxnSpLocks/>
            <a:stCxn id="99" idx="3"/>
            <a:endCxn id="125" idx="0"/>
          </p:cNvCxnSpPr>
          <p:nvPr/>
        </p:nvCxnSpPr>
        <p:spPr>
          <a:xfrm flipH="1">
            <a:off x="4020137" y="2958483"/>
            <a:ext cx="4104719" cy="716542"/>
          </a:xfrm>
          <a:prstGeom prst="bentConnector4">
            <a:avLst>
              <a:gd name="adj1" fmla="val -12923"/>
              <a:gd name="adj2" fmla="val 8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137B79E-1405-4B17-8FF9-E0F01414C0B9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5214186" y="2784519"/>
            <a:ext cx="298111" cy="268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0C161EA-E39C-4219-9DD5-EE047537D61C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2657972" y="2914514"/>
            <a:ext cx="298111" cy="242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2B60F042-822D-4FE3-8502-76BD0C9ACE7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rot="16200000" flipH="1">
            <a:off x="4387303" y="3611402"/>
            <a:ext cx="298111" cy="103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1798F8F-DD84-4271-B621-94AEAA80BA92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3522638" y="3779180"/>
            <a:ext cx="298111" cy="696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AA0983B1-9A0B-4F1D-B68C-023C92CAB3D8}"/>
              </a:ext>
            </a:extLst>
          </p:cNvPr>
          <p:cNvSpPr/>
          <p:nvPr/>
        </p:nvSpPr>
        <p:spPr>
          <a:xfrm>
            <a:off x="1006711" y="6004981"/>
            <a:ext cx="1216093" cy="25988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Input Rate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0B8772-8CEF-4830-9D7A-F03BE8E76600}"/>
              </a:ext>
            </a:extLst>
          </p:cNvPr>
          <p:cNvSpPr txBox="1"/>
          <p:nvPr/>
        </p:nvSpPr>
        <p:spPr>
          <a:xfrm>
            <a:off x="8209672" y="283481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ED691E-0F9E-4820-A0E1-3857DB7A4D38}"/>
              </a:ext>
            </a:extLst>
          </p:cNvPr>
          <p:cNvCxnSpPr>
            <a:cxnSpLocks/>
            <a:stCxn id="174" idx="3"/>
            <a:endCxn id="153" idx="5"/>
          </p:cNvCxnSpPr>
          <p:nvPr/>
        </p:nvCxnSpPr>
        <p:spPr>
          <a:xfrm flipV="1">
            <a:off x="380309" y="6134925"/>
            <a:ext cx="658888" cy="657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F7579EF-0FCF-4216-A47A-7F37A816B398}"/>
              </a:ext>
            </a:extLst>
          </p:cNvPr>
          <p:cNvSpPr txBox="1"/>
          <p:nvPr/>
        </p:nvSpPr>
        <p:spPr>
          <a:xfrm>
            <a:off x="-986626" y="5719257"/>
            <a:ext cx="1620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Name for Category </a:t>
            </a:r>
          </a:p>
          <a:p>
            <a:r>
              <a:rPr lang="en-PH" sz="1000" i="1" dirty="0"/>
              <a:t>ex.  Attendance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15BF237-1B61-4541-B77F-357528AED778}"/>
              </a:ext>
            </a:extLst>
          </p:cNvPr>
          <p:cNvSpPr txBox="1"/>
          <p:nvPr/>
        </p:nvSpPr>
        <p:spPr>
          <a:xfrm>
            <a:off x="-1416245" y="6438180"/>
            <a:ext cx="179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Percentage Rate for each Category  (all rates added together equivalent to 100)</a:t>
            </a:r>
          </a:p>
        </p:txBody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F7FE00A-7B5A-49FE-A5D2-AF32E8F12D7D}"/>
              </a:ext>
            </a:extLst>
          </p:cNvPr>
          <p:cNvSpPr/>
          <p:nvPr/>
        </p:nvSpPr>
        <p:spPr>
          <a:xfrm>
            <a:off x="903385" y="6464199"/>
            <a:ext cx="1635256" cy="362472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Provide Grades for Each student</a:t>
            </a:r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71D10D57-6DF1-4677-82F5-392C423203B7}"/>
              </a:ext>
            </a:extLst>
          </p:cNvPr>
          <p:cNvSpPr/>
          <p:nvPr/>
        </p:nvSpPr>
        <p:spPr>
          <a:xfrm>
            <a:off x="-192822" y="4873509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ADD Field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6C900EC9-2EEA-4E86-B2B5-CDC7D89FD178}"/>
              </a:ext>
            </a:extLst>
          </p:cNvPr>
          <p:cNvCxnSpPr>
            <a:cxnSpLocks/>
            <a:stCxn id="176" idx="3"/>
            <a:endCxn id="246" idx="0"/>
          </p:cNvCxnSpPr>
          <p:nvPr/>
        </p:nvCxnSpPr>
        <p:spPr>
          <a:xfrm>
            <a:off x="877447" y="5336726"/>
            <a:ext cx="773754" cy="228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1984C63-02F4-4A48-B9BB-8FE865F6341C}"/>
              </a:ext>
            </a:extLst>
          </p:cNvPr>
          <p:cNvCxnSpPr>
            <a:cxnSpLocks/>
          </p:cNvCxnSpPr>
          <p:nvPr/>
        </p:nvCxnSpPr>
        <p:spPr>
          <a:xfrm flipH="1">
            <a:off x="1650270" y="5825383"/>
            <a:ext cx="3957" cy="17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EDD3C6D-5B81-4B1F-8248-A11694C4DEEA}"/>
              </a:ext>
            </a:extLst>
          </p:cNvPr>
          <p:cNvCxnSpPr>
            <a:cxnSpLocks/>
          </p:cNvCxnSpPr>
          <p:nvPr/>
        </p:nvCxnSpPr>
        <p:spPr>
          <a:xfrm flipH="1">
            <a:off x="1650826" y="6272604"/>
            <a:ext cx="3957" cy="17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A65329F-22F7-4DD6-976A-AC6BD2418CCC}"/>
              </a:ext>
            </a:extLst>
          </p:cNvPr>
          <p:cNvCxnSpPr>
            <a:cxnSpLocks/>
            <a:endCxn id="246" idx="5"/>
          </p:cNvCxnSpPr>
          <p:nvPr/>
        </p:nvCxnSpPr>
        <p:spPr>
          <a:xfrm flipV="1">
            <a:off x="244779" y="5695439"/>
            <a:ext cx="830861" cy="3051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8D4E8E15-0978-474A-9088-09A2E1159FFB}"/>
              </a:ext>
            </a:extLst>
          </p:cNvPr>
          <p:cNvCxnSpPr>
            <a:cxnSpLocks/>
            <a:stCxn id="126" idx="1"/>
            <a:endCxn id="176" idx="0"/>
          </p:cNvCxnSpPr>
          <p:nvPr/>
        </p:nvCxnSpPr>
        <p:spPr>
          <a:xfrm rot="10800000" flipV="1">
            <a:off x="342313" y="4428451"/>
            <a:ext cx="524156" cy="445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E409330-1F50-46A8-B756-EC2730EB1213}"/>
              </a:ext>
            </a:extLst>
          </p:cNvPr>
          <p:cNvSpPr txBox="1"/>
          <p:nvPr/>
        </p:nvSpPr>
        <p:spPr>
          <a:xfrm>
            <a:off x="1096946" y="494974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3" name="Parallelogram 202">
            <a:extLst>
              <a:ext uri="{FF2B5EF4-FFF2-40B4-BE49-F238E27FC236}">
                <a16:creationId xmlns:a16="http://schemas.microsoft.com/office/drawing/2014/main" id="{B932240B-E3FF-4E9C-89B4-05514633EDAE}"/>
              </a:ext>
            </a:extLst>
          </p:cNvPr>
          <p:cNvSpPr/>
          <p:nvPr/>
        </p:nvSpPr>
        <p:spPr>
          <a:xfrm>
            <a:off x="2689655" y="6464199"/>
            <a:ext cx="1635256" cy="362472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Automatic Calculation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992D3D4C-83FC-498F-9FAA-37A609A89FFD}"/>
              </a:ext>
            </a:extLst>
          </p:cNvPr>
          <p:cNvCxnSpPr>
            <a:cxnSpLocks/>
            <a:stCxn id="128" idx="2"/>
            <a:endCxn id="176" idx="0"/>
          </p:cNvCxnSpPr>
          <p:nvPr/>
        </p:nvCxnSpPr>
        <p:spPr>
          <a:xfrm rot="5400000">
            <a:off x="1686139" y="3236399"/>
            <a:ext cx="293285" cy="2980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D6DFEB6-977E-461C-B6AE-601BC38CDE74}"/>
              </a:ext>
            </a:extLst>
          </p:cNvPr>
          <p:cNvCxnSpPr>
            <a:cxnSpLocks/>
            <a:stCxn id="129" idx="2"/>
            <a:endCxn id="176" idx="0"/>
          </p:cNvCxnSpPr>
          <p:nvPr/>
        </p:nvCxnSpPr>
        <p:spPr>
          <a:xfrm rot="5400000">
            <a:off x="2550805" y="2371733"/>
            <a:ext cx="293285" cy="4710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E0A4D30F-4F07-4FB2-B0D1-3A03B98EF321}"/>
              </a:ext>
            </a:extLst>
          </p:cNvPr>
          <p:cNvCxnSpPr>
            <a:cxnSpLocks/>
            <a:stCxn id="130" idx="2"/>
            <a:endCxn id="176" idx="0"/>
          </p:cNvCxnSpPr>
          <p:nvPr/>
        </p:nvCxnSpPr>
        <p:spPr>
          <a:xfrm rot="5400000">
            <a:off x="3377688" y="1544850"/>
            <a:ext cx="293285" cy="6364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Decision 222">
            <a:extLst>
              <a:ext uri="{FF2B5EF4-FFF2-40B4-BE49-F238E27FC236}">
                <a16:creationId xmlns:a16="http://schemas.microsoft.com/office/drawing/2014/main" id="{24DA167B-EBAE-4AC2-AFA9-51E56C7F2586}"/>
              </a:ext>
            </a:extLst>
          </p:cNvPr>
          <p:cNvSpPr/>
          <p:nvPr/>
        </p:nvSpPr>
        <p:spPr>
          <a:xfrm>
            <a:off x="6042211" y="5170991"/>
            <a:ext cx="1200265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Finish Grades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CE4D733-7C36-44D1-B704-8253497E237C}"/>
              </a:ext>
            </a:extLst>
          </p:cNvPr>
          <p:cNvCxnSpPr>
            <a:cxnSpLocks/>
            <a:stCxn id="223" idx="3"/>
            <a:endCxn id="123" idx="1"/>
          </p:cNvCxnSpPr>
          <p:nvPr/>
        </p:nvCxnSpPr>
        <p:spPr>
          <a:xfrm>
            <a:off x="7242476" y="5634208"/>
            <a:ext cx="1876247" cy="782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8447C29-DD7F-433C-89BC-95B0D03A2D2F}"/>
              </a:ext>
            </a:extLst>
          </p:cNvPr>
          <p:cNvSpPr/>
          <p:nvPr/>
        </p:nvSpPr>
        <p:spPr>
          <a:xfrm>
            <a:off x="9118723" y="5763410"/>
            <a:ext cx="186783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Submit to Academic Head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0828C13-0BB3-49A9-9734-402AFE3FC915}"/>
              </a:ext>
            </a:extLst>
          </p:cNvPr>
          <p:cNvSpPr/>
          <p:nvPr/>
        </p:nvSpPr>
        <p:spPr>
          <a:xfrm>
            <a:off x="9110312" y="4721736"/>
            <a:ext cx="105869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Save Grades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944E14C-38C3-4F6A-9E98-1E65C128F50A}"/>
              </a:ext>
            </a:extLst>
          </p:cNvPr>
          <p:cNvSpPr/>
          <p:nvPr/>
        </p:nvSpPr>
        <p:spPr>
          <a:xfrm>
            <a:off x="9110312" y="5234428"/>
            <a:ext cx="18716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Notify Student &amp; Parents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EB8E0BF-C9E0-4969-9DA8-C2594497A8E6}"/>
              </a:ext>
            </a:extLst>
          </p:cNvPr>
          <p:cNvSpPr/>
          <p:nvPr/>
        </p:nvSpPr>
        <p:spPr>
          <a:xfrm>
            <a:off x="9110312" y="4192754"/>
            <a:ext cx="10586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Print Grades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683D19-3BB9-4F64-B251-836FB707C1B0}"/>
              </a:ext>
            </a:extLst>
          </p:cNvPr>
          <p:cNvCxnSpPr>
            <a:cxnSpLocks/>
            <a:stCxn id="223" idx="3"/>
            <a:endCxn id="237" idx="1"/>
          </p:cNvCxnSpPr>
          <p:nvPr/>
        </p:nvCxnSpPr>
        <p:spPr>
          <a:xfrm flipV="1">
            <a:off x="7242476" y="4344526"/>
            <a:ext cx="1867836" cy="1289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F50F7BF-FD29-4A11-B55C-1224CAEE3D7A}"/>
              </a:ext>
            </a:extLst>
          </p:cNvPr>
          <p:cNvCxnSpPr>
            <a:cxnSpLocks/>
            <a:stCxn id="223" idx="3"/>
            <a:endCxn id="232" idx="1"/>
          </p:cNvCxnSpPr>
          <p:nvPr/>
        </p:nvCxnSpPr>
        <p:spPr>
          <a:xfrm flipV="1">
            <a:off x="7242476" y="4873508"/>
            <a:ext cx="1867836" cy="760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9EEC58B8-09C9-4B34-A4B9-0E84CD5FE241}"/>
              </a:ext>
            </a:extLst>
          </p:cNvPr>
          <p:cNvCxnSpPr>
            <a:cxnSpLocks/>
            <a:stCxn id="223" idx="3"/>
            <a:endCxn id="234" idx="1"/>
          </p:cNvCxnSpPr>
          <p:nvPr/>
        </p:nvCxnSpPr>
        <p:spPr>
          <a:xfrm flipV="1">
            <a:off x="7242476" y="5386200"/>
            <a:ext cx="1867836" cy="24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83A67CF6-D30F-4B7E-843F-6AE845766140}"/>
              </a:ext>
            </a:extLst>
          </p:cNvPr>
          <p:cNvCxnSpPr>
            <a:cxnSpLocks/>
            <a:stCxn id="223" idx="3"/>
            <a:endCxn id="228" idx="1"/>
          </p:cNvCxnSpPr>
          <p:nvPr/>
        </p:nvCxnSpPr>
        <p:spPr>
          <a:xfrm>
            <a:off x="7242476" y="5634208"/>
            <a:ext cx="1876247" cy="280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A567380-D118-46EA-8638-2F98476F3311}"/>
              </a:ext>
            </a:extLst>
          </p:cNvPr>
          <p:cNvSpPr txBox="1"/>
          <p:nvPr/>
        </p:nvSpPr>
        <p:spPr>
          <a:xfrm>
            <a:off x="7552226" y="549833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C80B4E9-CFA7-43CF-BB50-D2B9AA1400F5}"/>
              </a:ext>
            </a:extLst>
          </p:cNvPr>
          <p:cNvCxnSpPr>
            <a:cxnSpLocks/>
            <a:stCxn id="223" idx="1"/>
            <a:endCxn id="258" idx="0"/>
          </p:cNvCxnSpPr>
          <p:nvPr/>
        </p:nvCxnSpPr>
        <p:spPr>
          <a:xfrm rot="10800000" flipV="1">
            <a:off x="5668845" y="5634208"/>
            <a:ext cx="373366" cy="394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59922FE-B659-4006-B51F-A86313EDED36}"/>
              </a:ext>
            </a:extLst>
          </p:cNvPr>
          <p:cNvSpPr/>
          <p:nvPr/>
        </p:nvSpPr>
        <p:spPr>
          <a:xfrm>
            <a:off x="5042427" y="6028728"/>
            <a:ext cx="12528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Recheck Grades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B7B897D-D8C1-4132-8367-CA32A9D82ACD}"/>
              </a:ext>
            </a:extLst>
          </p:cNvPr>
          <p:cNvSpPr txBox="1"/>
          <p:nvPr/>
        </p:nvSpPr>
        <p:spPr>
          <a:xfrm>
            <a:off x="5550436" y="5533327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97CEF9A-2864-4B69-B423-746A96D097E6}"/>
              </a:ext>
            </a:extLst>
          </p:cNvPr>
          <p:cNvCxnSpPr>
            <a:cxnSpLocks/>
            <a:endCxn id="264" idx="2"/>
          </p:cNvCxnSpPr>
          <p:nvPr/>
        </p:nvCxnSpPr>
        <p:spPr>
          <a:xfrm flipV="1">
            <a:off x="1933937" y="2815765"/>
            <a:ext cx="1853884" cy="14471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4A856C0F-37C2-4A45-B9A7-881DD7F51DD7}"/>
              </a:ext>
            </a:extLst>
          </p:cNvPr>
          <p:cNvSpPr txBox="1"/>
          <p:nvPr/>
        </p:nvSpPr>
        <p:spPr>
          <a:xfrm>
            <a:off x="2530851" y="2415655"/>
            <a:ext cx="251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Each Term Has Independent Grading System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54F3315-722F-4D16-BEC7-BA3738A48D16}"/>
              </a:ext>
            </a:extLst>
          </p:cNvPr>
          <p:cNvCxnSpPr>
            <a:cxnSpLocks/>
            <a:endCxn id="264" idx="2"/>
          </p:cNvCxnSpPr>
          <p:nvPr/>
        </p:nvCxnSpPr>
        <p:spPr>
          <a:xfrm flipV="1">
            <a:off x="2987694" y="2815765"/>
            <a:ext cx="800127" cy="14609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52126D6-1BD0-48C7-A7BC-45FFEF0FAB15}"/>
              </a:ext>
            </a:extLst>
          </p:cNvPr>
          <p:cNvCxnSpPr>
            <a:cxnSpLocks/>
            <a:endCxn id="264" idx="2"/>
          </p:cNvCxnSpPr>
          <p:nvPr/>
        </p:nvCxnSpPr>
        <p:spPr>
          <a:xfrm flipH="1" flipV="1">
            <a:off x="3787821" y="2815765"/>
            <a:ext cx="1713812" cy="1474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50EFE1B-0C38-4A0E-A307-A4FF8A61E6C6}"/>
              </a:ext>
            </a:extLst>
          </p:cNvPr>
          <p:cNvCxnSpPr>
            <a:cxnSpLocks/>
            <a:endCxn id="264" idx="2"/>
          </p:cNvCxnSpPr>
          <p:nvPr/>
        </p:nvCxnSpPr>
        <p:spPr>
          <a:xfrm flipH="1" flipV="1">
            <a:off x="3787821" y="2815765"/>
            <a:ext cx="2612122" cy="1444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3872648-D680-48E0-97A1-2FE327EA86F1}"/>
              </a:ext>
            </a:extLst>
          </p:cNvPr>
          <p:cNvCxnSpPr>
            <a:cxnSpLocks/>
            <a:stCxn id="175" idx="2"/>
            <a:endCxn id="203" idx="5"/>
          </p:cNvCxnSpPr>
          <p:nvPr/>
        </p:nvCxnSpPr>
        <p:spPr>
          <a:xfrm>
            <a:off x="2493332" y="6645435"/>
            <a:ext cx="2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34D23DF5-2EBA-4950-8AD5-58BB368EF490}"/>
              </a:ext>
            </a:extLst>
          </p:cNvPr>
          <p:cNvCxnSpPr>
            <a:cxnSpLocks/>
            <a:stCxn id="203" idx="2"/>
            <a:endCxn id="223" idx="0"/>
          </p:cNvCxnSpPr>
          <p:nvPr/>
        </p:nvCxnSpPr>
        <p:spPr>
          <a:xfrm flipV="1">
            <a:off x="4279602" y="5170991"/>
            <a:ext cx="2362742" cy="1474444"/>
          </a:xfrm>
          <a:prstGeom prst="bentConnector4">
            <a:avLst>
              <a:gd name="adj1" fmla="val 21312"/>
              <a:gd name="adj2" fmla="val 115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753763D0-7A77-42CA-89F6-0571F139AABD}"/>
              </a:ext>
            </a:extLst>
          </p:cNvPr>
          <p:cNvSpPr txBox="1"/>
          <p:nvPr/>
        </p:nvSpPr>
        <p:spPr>
          <a:xfrm>
            <a:off x="-1200562" y="4327885"/>
            <a:ext cx="162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Dynamic Column (</a:t>
            </a:r>
            <a:r>
              <a:rPr lang="en-PH" sz="1000" i="1" dirty="0" err="1"/>
              <a:t>Jquery</a:t>
            </a:r>
            <a:r>
              <a:rPr lang="en-PH" sz="1000" i="1" dirty="0"/>
              <a:t>)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3F1D5A9-2846-4932-B260-DE3F1B033A6F}"/>
              </a:ext>
            </a:extLst>
          </p:cNvPr>
          <p:cNvCxnSpPr>
            <a:cxnSpLocks/>
          </p:cNvCxnSpPr>
          <p:nvPr/>
        </p:nvCxnSpPr>
        <p:spPr>
          <a:xfrm>
            <a:off x="-379270" y="4757270"/>
            <a:ext cx="379270" cy="3865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8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5B0DCD-B9DE-435D-A955-6CCEAE6B9803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CD5401-99F3-4C2E-BC74-5A34A83815D7}"/>
              </a:ext>
            </a:extLst>
          </p:cNvPr>
          <p:cNvGraphicFramePr>
            <a:graphicFrameLocks noGrp="1"/>
          </p:cNvGraphicFramePr>
          <p:nvPr/>
        </p:nvGraphicFramePr>
        <p:xfrm>
          <a:off x="3481698" y="3226476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5" name="Table 3">
            <a:extLst>
              <a:ext uri="{FF2B5EF4-FFF2-40B4-BE49-F238E27FC236}">
                <a16:creationId xmlns:a16="http://schemas.microsoft.com/office/drawing/2014/main" id="{6E27884A-9B78-4135-80BE-9F85B605D722}"/>
              </a:ext>
            </a:extLst>
          </p:cNvPr>
          <p:cNvGraphicFramePr>
            <a:graphicFrameLocks noGrp="1"/>
          </p:cNvGraphicFramePr>
          <p:nvPr/>
        </p:nvGraphicFramePr>
        <p:xfrm>
          <a:off x="5311158" y="3219078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Projct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6" name="Table 3">
            <a:extLst>
              <a:ext uri="{FF2B5EF4-FFF2-40B4-BE49-F238E27FC236}">
                <a16:creationId xmlns:a16="http://schemas.microsoft.com/office/drawing/2014/main" id="{AE86F74D-1077-46B1-BA84-A0AC944565DB}"/>
              </a:ext>
            </a:extLst>
          </p:cNvPr>
          <p:cNvGraphicFramePr>
            <a:graphicFrameLocks noGrp="1"/>
          </p:cNvGraphicFramePr>
          <p:nvPr/>
        </p:nvGraphicFramePr>
        <p:xfrm>
          <a:off x="7197503" y="3219078"/>
          <a:ext cx="22743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5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384305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Hmwk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Add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66EB8886-9D11-4053-9701-8D457B169BEE}"/>
              </a:ext>
            </a:extLst>
          </p:cNvPr>
          <p:cNvSpPr txBox="1"/>
          <p:nvPr/>
        </p:nvSpPr>
        <p:spPr>
          <a:xfrm>
            <a:off x="3374257" y="202566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EEAAAD37-08A1-4682-8AE4-278D0B688263}"/>
              </a:ext>
            </a:extLst>
          </p:cNvPr>
          <p:cNvGraphicFramePr>
            <a:graphicFrameLocks noGrp="1"/>
          </p:cNvGraphicFramePr>
          <p:nvPr/>
        </p:nvGraphicFramePr>
        <p:xfrm>
          <a:off x="9976214" y="3217281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E14BAB25-753D-4B5B-8991-613C819369EB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A77D1-52AC-401B-B4EC-BBEDAC6329E3}"/>
              </a:ext>
            </a:extLst>
          </p:cNvPr>
          <p:cNvSpPr txBox="1"/>
          <p:nvPr/>
        </p:nvSpPr>
        <p:spPr>
          <a:xfrm>
            <a:off x="3443360" y="6034937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new field is added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CAA668-56DF-4BE5-8D66-D1C785154377}"/>
              </a:ext>
            </a:extLst>
          </p:cNvPr>
          <p:cNvSpPr/>
          <p:nvPr/>
        </p:nvSpPr>
        <p:spPr>
          <a:xfrm>
            <a:off x="3214487" y="36662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418AE6-E27E-4C89-B08D-6AE43321A245}"/>
              </a:ext>
            </a:extLst>
          </p:cNvPr>
          <p:cNvSpPr/>
          <p:nvPr/>
        </p:nvSpPr>
        <p:spPr>
          <a:xfrm>
            <a:off x="3214487" y="40294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05D530-CCE4-43FF-B0B2-510A66376A01}"/>
              </a:ext>
            </a:extLst>
          </p:cNvPr>
          <p:cNvSpPr/>
          <p:nvPr/>
        </p:nvSpPr>
        <p:spPr>
          <a:xfrm>
            <a:off x="3214487" y="43926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DBF3464-8011-4AEE-BF82-817C81BF52BB}"/>
              </a:ext>
            </a:extLst>
          </p:cNvPr>
          <p:cNvSpPr/>
          <p:nvPr/>
        </p:nvSpPr>
        <p:spPr>
          <a:xfrm>
            <a:off x="3214487" y="47558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A0D-83F4-4869-B358-1C9CC150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4890" y="3709535"/>
            <a:ext cx="251548" cy="3733507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1D732C-DBB3-4400-82DF-BE915BBF0E99}"/>
              </a:ext>
            </a:extLst>
          </p:cNvPr>
          <p:cNvCxnSpPr>
            <a:cxnSpLocks/>
          </p:cNvCxnSpPr>
          <p:nvPr/>
        </p:nvCxnSpPr>
        <p:spPr>
          <a:xfrm flipV="1">
            <a:off x="4827165" y="5540212"/>
            <a:ext cx="348871" cy="41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E7CCC1-6CF8-466E-9C49-9AE3EBB6AE0E}"/>
              </a:ext>
            </a:extLst>
          </p:cNvPr>
          <p:cNvSpPr/>
          <p:nvPr/>
        </p:nvSpPr>
        <p:spPr>
          <a:xfrm>
            <a:off x="4394129" y="2899977"/>
            <a:ext cx="3733505" cy="2818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0347E-9CCA-4CA1-870F-1AFC4E9F5CF0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FD9ED2-3546-4833-BA4A-D80C3C31FB57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69B008-A3E3-486D-BB6C-5059151357C9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96DE21-5137-4294-A3CB-C18ADC27E25D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27BB1-E5D2-43FF-9717-895CC46F7EEB}"/>
              </a:ext>
            </a:extLst>
          </p:cNvPr>
          <p:cNvSpPr txBox="1"/>
          <p:nvPr/>
        </p:nvSpPr>
        <p:spPr>
          <a:xfrm>
            <a:off x="10716294" y="1421298"/>
            <a:ext cx="1889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 &amp; Parent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And Send email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B5E6F8E-0496-4CE8-8FD8-0036B4C70A5C}"/>
              </a:ext>
            </a:extLst>
          </p:cNvPr>
          <p:cNvCxnSpPr>
            <a:cxnSpLocks/>
          </p:cNvCxnSpPr>
          <p:nvPr/>
        </p:nvCxnSpPr>
        <p:spPr>
          <a:xfrm flipV="1">
            <a:off x="8504294" y="1120154"/>
            <a:ext cx="129164" cy="5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5B0F5CA-2A4E-4645-BCCE-98B5891AEAE0}"/>
              </a:ext>
            </a:extLst>
          </p:cNvPr>
          <p:cNvSpPr/>
          <p:nvPr/>
        </p:nvSpPr>
        <p:spPr>
          <a:xfrm>
            <a:off x="11016520" y="363564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9CA26A-F88E-4438-B3CF-EA3C5E7A15B0}"/>
              </a:ext>
            </a:extLst>
          </p:cNvPr>
          <p:cNvSpPr/>
          <p:nvPr/>
        </p:nvSpPr>
        <p:spPr>
          <a:xfrm>
            <a:off x="11016520" y="399960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9AB2A5-0A4C-4989-BB30-8135B50774AF}"/>
              </a:ext>
            </a:extLst>
          </p:cNvPr>
          <p:cNvSpPr/>
          <p:nvPr/>
        </p:nvSpPr>
        <p:spPr>
          <a:xfrm>
            <a:off x="11016520" y="436356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20602B-E5DB-48E8-9ECC-F7A7494A5040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1094800" y="2252295"/>
            <a:ext cx="566493" cy="24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1FBC8D9-7C5C-4DC9-A174-90600BE0495F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F396E7-FDBC-4E81-ACC1-0A35C357F0B3}"/>
              </a:ext>
            </a:extLst>
          </p:cNvPr>
          <p:cNvSpPr/>
          <p:nvPr/>
        </p:nvSpPr>
        <p:spPr>
          <a:xfrm>
            <a:off x="4500186" y="301404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8F8675-7FC0-4E8E-AEA9-E785166C7E18}"/>
              </a:ext>
            </a:extLst>
          </p:cNvPr>
          <p:cNvSpPr/>
          <p:nvPr/>
        </p:nvSpPr>
        <p:spPr>
          <a:xfrm>
            <a:off x="5483642" y="3017539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5230863-C79E-4889-B077-12C28CB3D3DE}"/>
              </a:ext>
            </a:extLst>
          </p:cNvPr>
          <p:cNvSpPr/>
          <p:nvPr/>
        </p:nvSpPr>
        <p:spPr>
          <a:xfrm>
            <a:off x="6428941" y="3019613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FF1CDF-AFE7-4EA3-A660-C58F55F47AAF}"/>
              </a:ext>
            </a:extLst>
          </p:cNvPr>
          <p:cNvSpPr/>
          <p:nvPr/>
        </p:nvSpPr>
        <p:spPr>
          <a:xfrm>
            <a:off x="7420974" y="301097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20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481E43-7746-4E5F-B4F6-48E70AD9AAE8}"/>
              </a:ext>
            </a:extLst>
          </p:cNvPr>
          <p:cNvSpPr txBox="1"/>
          <p:nvPr/>
        </p:nvSpPr>
        <p:spPr>
          <a:xfrm>
            <a:off x="4958303" y="2974096"/>
            <a:ext cx="3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014350D-149F-42DB-A1BC-BD8F6B59508A}"/>
              </a:ext>
            </a:extLst>
          </p:cNvPr>
          <p:cNvSpPr txBox="1"/>
          <p:nvPr/>
        </p:nvSpPr>
        <p:spPr>
          <a:xfrm>
            <a:off x="5925840" y="296642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84F794-6EA6-46BD-8777-290D12F36845}"/>
              </a:ext>
            </a:extLst>
          </p:cNvPr>
          <p:cNvSpPr txBox="1"/>
          <p:nvPr/>
        </p:nvSpPr>
        <p:spPr>
          <a:xfrm>
            <a:off x="6948411" y="2977622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93232A-10AA-44EC-BC5B-B3BAEC18A6ED}"/>
              </a:ext>
            </a:extLst>
          </p:cNvPr>
          <p:cNvSpPr txBox="1"/>
          <p:nvPr/>
        </p:nvSpPr>
        <p:spPr>
          <a:xfrm>
            <a:off x="7891082" y="297106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7AE476-1F46-4BC0-99DE-0C7CB9E479B7}"/>
              </a:ext>
            </a:extLst>
          </p:cNvPr>
          <p:cNvSpPr/>
          <p:nvPr/>
        </p:nvSpPr>
        <p:spPr>
          <a:xfrm>
            <a:off x="8603763" y="2953946"/>
            <a:ext cx="381306" cy="311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2B3A984-02B8-4F5C-BB46-DD18B281D855}"/>
              </a:ext>
            </a:extLst>
          </p:cNvPr>
          <p:cNvSpPr/>
          <p:nvPr/>
        </p:nvSpPr>
        <p:spPr>
          <a:xfrm rot="16200000">
            <a:off x="6506304" y="667184"/>
            <a:ext cx="381273" cy="4276120"/>
          </a:xfrm>
          <a:prstGeom prst="rightBrace">
            <a:avLst>
              <a:gd name="adj1" fmla="val 8333"/>
              <a:gd name="adj2" fmla="val 468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738148A-5CF2-4215-99D0-B80FCB03FC20}"/>
              </a:ext>
            </a:extLst>
          </p:cNvPr>
          <p:cNvSpPr txBox="1"/>
          <p:nvPr/>
        </p:nvSpPr>
        <p:spPr>
          <a:xfrm>
            <a:off x="5169672" y="2396797"/>
            <a:ext cx="312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Total percentage should be 100%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1229381-9C6A-4E92-A538-9C5EEAF475EE}"/>
              </a:ext>
            </a:extLst>
          </p:cNvPr>
          <p:cNvCxnSpPr>
            <a:cxnSpLocks/>
          </p:cNvCxnSpPr>
          <p:nvPr/>
        </p:nvCxnSpPr>
        <p:spPr>
          <a:xfrm flipV="1">
            <a:off x="8075521" y="3766545"/>
            <a:ext cx="2016654" cy="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2FFB54-5815-4219-BB27-556A20AF0FB6}"/>
              </a:ext>
            </a:extLst>
          </p:cNvPr>
          <p:cNvSpPr txBox="1"/>
          <p:nvPr/>
        </p:nvSpPr>
        <p:spPr>
          <a:xfrm>
            <a:off x="8504294" y="3717147"/>
            <a:ext cx="201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Automated Grades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F0BCAC9-9FB6-4B71-B6A0-AD989AF7F0FA}"/>
              </a:ext>
            </a:extLst>
          </p:cNvPr>
          <p:cNvCxnSpPr>
            <a:cxnSpLocks/>
          </p:cNvCxnSpPr>
          <p:nvPr/>
        </p:nvCxnSpPr>
        <p:spPr>
          <a:xfrm flipV="1">
            <a:off x="7851121" y="2642295"/>
            <a:ext cx="1643472" cy="4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D5C4FE1-9D22-4C17-87F5-652609F7E75E}"/>
              </a:ext>
            </a:extLst>
          </p:cNvPr>
          <p:cNvSpPr txBox="1"/>
          <p:nvPr/>
        </p:nvSpPr>
        <p:spPr>
          <a:xfrm>
            <a:off x="9543664" y="2445863"/>
            <a:ext cx="262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teacher can input its own percentage rate (Ajax)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1D68D36-AF73-4211-8788-64C58C47FA03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1E88D78-4CF3-40A1-82EA-E7CD6B3C4D0B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Academic Head</a:t>
            </a:r>
          </a:p>
        </p:txBody>
      </p:sp>
      <p:sp>
        <p:nvSpPr>
          <p:cNvPr id="176" name="Action Button: Go Forward or Next 17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8A51BD-5042-45B2-97F9-2B9D1CB5DA42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F63C13-A844-4472-9288-D570E3C537A0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3D55D3-596F-4D0A-8BCC-0E3AE7411846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29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3322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Overall Grade</a:t>
            </a:r>
          </a:p>
        </p:txBody>
      </p:sp>
    </p:spTree>
    <p:extLst>
      <p:ext uri="{BB962C8B-B14F-4D97-AF65-F5344CB8AC3E}">
        <p14:creationId xmlns:p14="http://schemas.microsoft.com/office/powerpoint/2010/main" val="45285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876673" y="46481"/>
            <a:ext cx="1895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Overall Grade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Overall Grade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7589722" y="180811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6894783" y="1501885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475710" y="1648689"/>
            <a:ext cx="419073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7054587" y="249526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6894783" y="1653657"/>
            <a:ext cx="159804" cy="1304826"/>
          </a:xfrm>
          <a:prstGeom prst="bentConnector3">
            <a:avLst>
              <a:gd name="adj1" fmla="val 24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6476174" y="24952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7130476" y="1315034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8075651" y="986971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8303253" y="786916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6934493" y="2023934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9A774A-2792-4E15-8A39-EC51FB3D43FF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>
            <a:off x="7589722" y="2250160"/>
            <a:ext cx="0" cy="2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B4E0B-C84D-4C0A-8D0A-39D4A628ABBD}"/>
              </a:ext>
            </a:extLst>
          </p:cNvPr>
          <p:cNvSpPr/>
          <p:nvPr/>
        </p:nvSpPr>
        <p:spPr>
          <a:xfrm>
            <a:off x="9118723" y="6264869"/>
            <a:ext cx="256718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Publish Grades to Student &amp; Parents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1754C7-BD04-4B09-A32C-DDD07E4E986E}"/>
              </a:ext>
            </a:extLst>
          </p:cNvPr>
          <p:cNvSpPr/>
          <p:nvPr/>
        </p:nvSpPr>
        <p:spPr>
          <a:xfrm>
            <a:off x="3292690" y="3488592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Term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E3533E-42DB-4E62-B029-368F605523FF}"/>
              </a:ext>
            </a:extLst>
          </p:cNvPr>
          <p:cNvSpPr/>
          <p:nvPr/>
        </p:nvSpPr>
        <p:spPr>
          <a:xfrm>
            <a:off x="866469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Prelim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4F1BDC-AF6F-45CB-B3BD-664EEB14A845}"/>
              </a:ext>
            </a:extLst>
          </p:cNvPr>
          <p:cNvSpPr/>
          <p:nvPr/>
        </p:nvSpPr>
        <p:spPr>
          <a:xfrm>
            <a:off x="2595801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Midterm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C5798C-970A-4C54-BBB8-12A4C21157D3}"/>
              </a:ext>
            </a:extLst>
          </p:cNvPr>
          <p:cNvSpPr/>
          <p:nvPr/>
        </p:nvSpPr>
        <p:spPr>
          <a:xfrm>
            <a:off x="4325133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Pre-Final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87D4E8-BA9D-4533-93F4-7A0E80FCCAC3}"/>
              </a:ext>
            </a:extLst>
          </p:cNvPr>
          <p:cNvSpPr/>
          <p:nvPr/>
        </p:nvSpPr>
        <p:spPr>
          <a:xfrm>
            <a:off x="5978899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Final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E218825-7136-4901-BBCC-C3A3CA5B435C}"/>
              </a:ext>
            </a:extLst>
          </p:cNvPr>
          <p:cNvCxnSpPr>
            <a:cxnSpLocks/>
            <a:stCxn id="99" idx="3"/>
            <a:endCxn id="125" idx="3"/>
          </p:cNvCxnSpPr>
          <p:nvPr/>
        </p:nvCxnSpPr>
        <p:spPr>
          <a:xfrm flipH="1">
            <a:off x="4747584" y="2958483"/>
            <a:ext cx="3377272" cy="681881"/>
          </a:xfrm>
          <a:prstGeom prst="bentConnector3">
            <a:avLst>
              <a:gd name="adj1" fmla="val -6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137B79E-1405-4B17-8FF9-E0F01414C0B9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5214186" y="2598086"/>
            <a:ext cx="298111" cy="268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0C161EA-E39C-4219-9DD5-EE047537D61C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2657972" y="2728081"/>
            <a:ext cx="298111" cy="242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2B60F042-822D-4FE3-8502-76BD0C9ACE7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rot="16200000" flipH="1">
            <a:off x="4387303" y="3424969"/>
            <a:ext cx="298111" cy="103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1798F8F-DD84-4271-B621-94AEAA80BA92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3522638" y="3592747"/>
            <a:ext cx="298111" cy="696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0B8772-8CEF-4830-9D7A-F03BE8E76600}"/>
              </a:ext>
            </a:extLst>
          </p:cNvPr>
          <p:cNvSpPr txBox="1"/>
          <p:nvPr/>
        </p:nvSpPr>
        <p:spPr>
          <a:xfrm>
            <a:off x="8209672" y="283481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71D10D57-6DF1-4677-82F5-392C423203B7}"/>
              </a:ext>
            </a:extLst>
          </p:cNvPr>
          <p:cNvSpPr/>
          <p:nvPr/>
        </p:nvSpPr>
        <p:spPr>
          <a:xfrm>
            <a:off x="1096946" y="4856068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223" name="Flowchart: Decision 222">
            <a:extLst>
              <a:ext uri="{FF2B5EF4-FFF2-40B4-BE49-F238E27FC236}">
                <a16:creationId xmlns:a16="http://schemas.microsoft.com/office/drawing/2014/main" id="{24DA167B-EBAE-4AC2-AFA9-51E56C7F2586}"/>
              </a:ext>
            </a:extLst>
          </p:cNvPr>
          <p:cNvSpPr/>
          <p:nvPr/>
        </p:nvSpPr>
        <p:spPr>
          <a:xfrm>
            <a:off x="6172059" y="6028728"/>
            <a:ext cx="1200265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Finish Grades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CE4D733-7C36-44D1-B704-8253497E237C}"/>
              </a:ext>
            </a:extLst>
          </p:cNvPr>
          <p:cNvCxnSpPr>
            <a:cxnSpLocks/>
            <a:stCxn id="223" idx="3"/>
            <a:endCxn id="123" idx="1"/>
          </p:cNvCxnSpPr>
          <p:nvPr/>
        </p:nvCxnSpPr>
        <p:spPr>
          <a:xfrm flipV="1">
            <a:off x="7372324" y="6416641"/>
            <a:ext cx="1746399" cy="75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8447C29-DD7F-433C-89BC-95B0D03A2D2F}"/>
              </a:ext>
            </a:extLst>
          </p:cNvPr>
          <p:cNvSpPr/>
          <p:nvPr/>
        </p:nvSpPr>
        <p:spPr>
          <a:xfrm>
            <a:off x="9118723" y="5763410"/>
            <a:ext cx="186783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Submit to Academic Head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0828C13-0BB3-49A9-9734-402AFE3FC915}"/>
              </a:ext>
            </a:extLst>
          </p:cNvPr>
          <p:cNvSpPr/>
          <p:nvPr/>
        </p:nvSpPr>
        <p:spPr>
          <a:xfrm>
            <a:off x="9110312" y="4721736"/>
            <a:ext cx="105869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Save Grades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944E14C-38C3-4F6A-9E98-1E65C128F50A}"/>
              </a:ext>
            </a:extLst>
          </p:cNvPr>
          <p:cNvSpPr/>
          <p:nvPr/>
        </p:nvSpPr>
        <p:spPr>
          <a:xfrm>
            <a:off x="9110312" y="5234428"/>
            <a:ext cx="18716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Notify Student &amp; Parents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EB8E0BF-C9E0-4969-9DA8-C2594497A8E6}"/>
              </a:ext>
            </a:extLst>
          </p:cNvPr>
          <p:cNvSpPr/>
          <p:nvPr/>
        </p:nvSpPr>
        <p:spPr>
          <a:xfrm>
            <a:off x="9110312" y="4192754"/>
            <a:ext cx="10586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Print Grades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683D19-3BB9-4F64-B251-836FB707C1B0}"/>
              </a:ext>
            </a:extLst>
          </p:cNvPr>
          <p:cNvCxnSpPr>
            <a:cxnSpLocks/>
            <a:stCxn id="223" idx="3"/>
            <a:endCxn id="237" idx="1"/>
          </p:cNvCxnSpPr>
          <p:nvPr/>
        </p:nvCxnSpPr>
        <p:spPr>
          <a:xfrm flipV="1">
            <a:off x="7372324" y="4344526"/>
            <a:ext cx="1737988" cy="214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F50F7BF-FD29-4A11-B55C-1224CAEE3D7A}"/>
              </a:ext>
            </a:extLst>
          </p:cNvPr>
          <p:cNvCxnSpPr>
            <a:cxnSpLocks/>
            <a:stCxn id="223" idx="3"/>
            <a:endCxn id="232" idx="1"/>
          </p:cNvCxnSpPr>
          <p:nvPr/>
        </p:nvCxnSpPr>
        <p:spPr>
          <a:xfrm flipV="1">
            <a:off x="7372324" y="4873508"/>
            <a:ext cx="1737988" cy="1618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9EEC58B8-09C9-4B34-A4B9-0E84CD5FE241}"/>
              </a:ext>
            </a:extLst>
          </p:cNvPr>
          <p:cNvCxnSpPr>
            <a:cxnSpLocks/>
            <a:stCxn id="223" idx="3"/>
            <a:endCxn id="234" idx="1"/>
          </p:cNvCxnSpPr>
          <p:nvPr/>
        </p:nvCxnSpPr>
        <p:spPr>
          <a:xfrm flipV="1">
            <a:off x="7372324" y="5386200"/>
            <a:ext cx="1737988" cy="1105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83A67CF6-D30F-4B7E-843F-6AE845766140}"/>
              </a:ext>
            </a:extLst>
          </p:cNvPr>
          <p:cNvCxnSpPr>
            <a:cxnSpLocks/>
            <a:stCxn id="223" idx="3"/>
            <a:endCxn id="228" idx="1"/>
          </p:cNvCxnSpPr>
          <p:nvPr/>
        </p:nvCxnSpPr>
        <p:spPr>
          <a:xfrm flipV="1">
            <a:off x="7372324" y="5915182"/>
            <a:ext cx="1746399" cy="57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A567380-D118-46EA-8638-2F98476F3311}"/>
              </a:ext>
            </a:extLst>
          </p:cNvPr>
          <p:cNvSpPr txBox="1"/>
          <p:nvPr/>
        </p:nvSpPr>
        <p:spPr>
          <a:xfrm>
            <a:off x="7634143" y="63688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C80B4E9-CFA7-43CF-BB50-D2B9AA1400F5}"/>
              </a:ext>
            </a:extLst>
          </p:cNvPr>
          <p:cNvCxnSpPr>
            <a:cxnSpLocks/>
            <a:stCxn id="223" idx="1"/>
            <a:endCxn id="258" idx="3"/>
          </p:cNvCxnSpPr>
          <p:nvPr/>
        </p:nvCxnSpPr>
        <p:spPr>
          <a:xfrm rot="10800000" flipV="1">
            <a:off x="4784507" y="6491945"/>
            <a:ext cx="1387552" cy="10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59922FE-B659-4006-B51F-A86313EDED36}"/>
              </a:ext>
            </a:extLst>
          </p:cNvPr>
          <p:cNvSpPr/>
          <p:nvPr/>
        </p:nvSpPr>
        <p:spPr>
          <a:xfrm>
            <a:off x="3531672" y="6416641"/>
            <a:ext cx="1252835" cy="35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Recheck Grades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A856C0F-37C2-4A45-B9A7-881DD7F51DD7}"/>
              </a:ext>
            </a:extLst>
          </p:cNvPr>
          <p:cNvSpPr txBox="1"/>
          <p:nvPr/>
        </p:nvSpPr>
        <p:spPr>
          <a:xfrm>
            <a:off x="2530851" y="2415655"/>
            <a:ext cx="251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</a:t>
            </a:r>
            <a:r>
              <a:rPr lang="en-PH" sz="1000" i="1" dirty="0" err="1"/>
              <a:t>Predifined</a:t>
            </a:r>
            <a:r>
              <a:rPr lang="en-PH" sz="1000" i="1" dirty="0"/>
              <a:t> Terms has Generated Grades from grading system features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05208709-D8B7-4130-9B22-2E729636529B}"/>
              </a:ext>
            </a:extLst>
          </p:cNvPr>
          <p:cNvSpPr/>
          <p:nvPr/>
        </p:nvSpPr>
        <p:spPr>
          <a:xfrm>
            <a:off x="2805539" y="4851449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ED92C816-5601-4C30-8C51-93099E7502DB}"/>
              </a:ext>
            </a:extLst>
          </p:cNvPr>
          <p:cNvSpPr/>
          <p:nvPr/>
        </p:nvSpPr>
        <p:spPr>
          <a:xfrm>
            <a:off x="4544919" y="4844158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053C141B-7335-469D-B7AD-F010D7D1EA73}"/>
              </a:ext>
            </a:extLst>
          </p:cNvPr>
          <p:cNvSpPr/>
          <p:nvPr/>
        </p:nvSpPr>
        <p:spPr>
          <a:xfrm>
            <a:off x="6177470" y="483697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4F1BE3-AAE3-4720-AEFF-F93BBDB2AA33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390617" y="5319285"/>
            <a:ext cx="70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61C58FC-FD51-4B44-982B-4CBF39C42C79}"/>
              </a:ext>
            </a:extLst>
          </p:cNvPr>
          <p:cNvSpPr txBox="1"/>
          <p:nvPr/>
        </p:nvSpPr>
        <p:spPr>
          <a:xfrm>
            <a:off x="654074" y="519617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A16D93-4AAD-4E56-8B84-3DE8BA6B4B47}"/>
              </a:ext>
            </a:extLst>
          </p:cNvPr>
          <p:cNvSpPr/>
          <p:nvPr/>
        </p:nvSpPr>
        <p:spPr>
          <a:xfrm>
            <a:off x="-897710" y="5143852"/>
            <a:ext cx="1252835" cy="35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Lock this Column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3AFFB8A-A1A1-405F-A5E9-52FF75FBC80F}"/>
              </a:ext>
            </a:extLst>
          </p:cNvPr>
          <p:cNvCxnSpPr>
            <a:cxnSpLocks/>
            <a:stCxn id="176" idx="3"/>
            <a:endCxn id="108" idx="0"/>
          </p:cNvCxnSpPr>
          <p:nvPr/>
        </p:nvCxnSpPr>
        <p:spPr>
          <a:xfrm flipV="1">
            <a:off x="2167215" y="4851449"/>
            <a:ext cx="1173459" cy="467836"/>
          </a:xfrm>
          <a:prstGeom prst="bentConnector4">
            <a:avLst>
              <a:gd name="adj1" fmla="val 27198"/>
              <a:gd name="adj2" fmla="val 12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E409330-1F50-46A8-B756-EC2730EB1213}"/>
              </a:ext>
            </a:extLst>
          </p:cNvPr>
          <p:cNvSpPr txBox="1"/>
          <p:nvPr/>
        </p:nvSpPr>
        <p:spPr>
          <a:xfrm>
            <a:off x="2301670" y="495776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E432624-BF1B-4B2A-8A72-6F4942C23F96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1632081" y="4450316"/>
            <a:ext cx="0" cy="40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494A8EB-2738-4FA8-B6E2-FC045929980D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V="1">
            <a:off x="3875808" y="4844158"/>
            <a:ext cx="1204246" cy="470508"/>
          </a:xfrm>
          <a:prstGeom prst="bentConnector4">
            <a:avLst>
              <a:gd name="adj1" fmla="val 27781"/>
              <a:gd name="adj2" fmla="val 148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D617D26-A963-44FD-A51C-57E505277165}"/>
              </a:ext>
            </a:extLst>
          </p:cNvPr>
          <p:cNvCxnSpPr>
            <a:cxnSpLocks/>
            <a:stCxn id="109" idx="3"/>
            <a:endCxn id="111" idx="0"/>
          </p:cNvCxnSpPr>
          <p:nvPr/>
        </p:nvCxnSpPr>
        <p:spPr>
          <a:xfrm flipV="1">
            <a:off x="5615188" y="4836976"/>
            <a:ext cx="1097417" cy="470399"/>
          </a:xfrm>
          <a:prstGeom prst="bentConnector4">
            <a:avLst>
              <a:gd name="adj1" fmla="val 25618"/>
              <a:gd name="adj2" fmla="val 148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8CB2CDA-1750-4879-9BB7-D825D14C3E62}"/>
              </a:ext>
            </a:extLst>
          </p:cNvPr>
          <p:cNvCxnSpPr>
            <a:cxnSpLocks/>
          </p:cNvCxnSpPr>
          <p:nvPr/>
        </p:nvCxnSpPr>
        <p:spPr>
          <a:xfrm>
            <a:off x="3340673" y="4414163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B02FC-483C-4074-850A-9DBE6DD95820}"/>
              </a:ext>
            </a:extLst>
          </p:cNvPr>
          <p:cNvCxnSpPr>
            <a:cxnSpLocks/>
          </p:cNvCxnSpPr>
          <p:nvPr/>
        </p:nvCxnSpPr>
        <p:spPr>
          <a:xfrm>
            <a:off x="5088931" y="4393791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69C6318-0FD5-481B-89A2-29C5909526FC}"/>
              </a:ext>
            </a:extLst>
          </p:cNvPr>
          <p:cNvCxnSpPr>
            <a:cxnSpLocks/>
          </p:cNvCxnSpPr>
          <p:nvPr/>
        </p:nvCxnSpPr>
        <p:spPr>
          <a:xfrm>
            <a:off x="6724102" y="4393790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E046AF4D-F6EC-409A-876A-CD33116107A2}"/>
              </a:ext>
            </a:extLst>
          </p:cNvPr>
          <p:cNvCxnSpPr>
            <a:cxnSpLocks/>
            <a:stCxn id="108" idx="1"/>
            <a:endCxn id="116" idx="2"/>
          </p:cNvCxnSpPr>
          <p:nvPr/>
        </p:nvCxnSpPr>
        <p:spPr>
          <a:xfrm rot="10800000" flipV="1">
            <a:off x="-271291" y="5314666"/>
            <a:ext cx="3076831" cy="180050"/>
          </a:xfrm>
          <a:prstGeom prst="bentConnector4">
            <a:avLst>
              <a:gd name="adj1" fmla="val 5485"/>
              <a:gd name="adj2" fmla="val 384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DD49B77-D3CD-4135-BD02-F1AEA40E024E}"/>
              </a:ext>
            </a:extLst>
          </p:cNvPr>
          <p:cNvSpPr txBox="1"/>
          <p:nvPr/>
        </p:nvSpPr>
        <p:spPr>
          <a:xfrm>
            <a:off x="2484917" y="552715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BC50763-0711-4B9C-8D5B-920BBF6FBBAF}"/>
              </a:ext>
            </a:extLst>
          </p:cNvPr>
          <p:cNvCxnSpPr>
            <a:cxnSpLocks/>
            <a:stCxn id="109" idx="1"/>
            <a:endCxn id="116" idx="2"/>
          </p:cNvCxnSpPr>
          <p:nvPr/>
        </p:nvCxnSpPr>
        <p:spPr>
          <a:xfrm rot="10800000" flipV="1">
            <a:off x="-271291" y="5307374"/>
            <a:ext cx="4816211" cy="187341"/>
          </a:xfrm>
          <a:prstGeom prst="bentConnector4">
            <a:avLst>
              <a:gd name="adj1" fmla="val 3866"/>
              <a:gd name="adj2" fmla="val 369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BB79E50-E080-4E07-8590-87C87DE9BCE0}"/>
              </a:ext>
            </a:extLst>
          </p:cNvPr>
          <p:cNvCxnSpPr>
            <a:cxnSpLocks/>
            <a:stCxn id="111" idx="1"/>
            <a:endCxn id="116" idx="2"/>
          </p:cNvCxnSpPr>
          <p:nvPr/>
        </p:nvCxnSpPr>
        <p:spPr>
          <a:xfrm rot="10800000" flipV="1">
            <a:off x="-271292" y="5300192"/>
            <a:ext cx="6448762" cy="194523"/>
          </a:xfrm>
          <a:prstGeom prst="bentConnector4">
            <a:avLst>
              <a:gd name="adj1" fmla="val 1916"/>
              <a:gd name="adj2" fmla="val 355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F81880E-E534-414F-A6CB-F8F431FB0417}"/>
              </a:ext>
            </a:extLst>
          </p:cNvPr>
          <p:cNvSpPr txBox="1"/>
          <p:nvPr/>
        </p:nvSpPr>
        <p:spPr>
          <a:xfrm>
            <a:off x="4026894" y="487350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CB4E4E-A983-4402-909B-515F9463A2D0}"/>
              </a:ext>
            </a:extLst>
          </p:cNvPr>
          <p:cNvSpPr txBox="1"/>
          <p:nvPr/>
        </p:nvSpPr>
        <p:spPr>
          <a:xfrm>
            <a:off x="5698625" y="4838501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C9A984C-AD52-4176-B36E-F57D73931AC5}"/>
              </a:ext>
            </a:extLst>
          </p:cNvPr>
          <p:cNvSpPr txBox="1"/>
          <p:nvPr/>
        </p:nvSpPr>
        <p:spPr>
          <a:xfrm>
            <a:off x="4169862" y="555206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04E3BD1-BB8F-474E-9A53-D217D8C92382}"/>
              </a:ext>
            </a:extLst>
          </p:cNvPr>
          <p:cNvSpPr txBox="1"/>
          <p:nvPr/>
        </p:nvSpPr>
        <p:spPr>
          <a:xfrm>
            <a:off x="5854807" y="555034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80727C2-D098-4D06-A0E2-34057F64CD64}"/>
              </a:ext>
            </a:extLst>
          </p:cNvPr>
          <p:cNvCxnSpPr>
            <a:cxnSpLocks/>
            <a:stCxn id="111" idx="3"/>
            <a:endCxn id="223" idx="0"/>
          </p:cNvCxnSpPr>
          <p:nvPr/>
        </p:nvCxnSpPr>
        <p:spPr>
          <a:xfrm flipH="1">
            <a:off x="6772192" y="5300193"/>
            <a:ext cx="475547" cy="728535"/>
          </a:xfrm>
          <a:prstGeom prst="bentConnector4">
            <a:avLst>
              <a:gd name="adj1" fmla="val -48071"/>
              <a:gd name="adj2" fmla="val 81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FDB716-11ED-45B4-AE51-EDCD78563E8F}"/>
              </a:ext>
            </a:extLst>
          </p:cNvPr>
          <p:cNvCxnSpPr>
            <a:cxnSpLocks/>
          </p:cNvCxnSpPr>
          <p:nvPr/>
        </p:nvCxnSpPr>
        <p:spPr>
          <a:xfrm flipH="1">
            <a:off x="1827219" y="2697290"/>
            <a:ext cx="739026" cy="2388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D216F7B-838B-468D-A606-838A85873714}"/>
              </a:ext>
            </a:extLst>
          </p:cNvPr>
          <p:cNvCxnSpPr>
            <a:cxnSpLocks/>
          </p:cNvCxnSpPr>
          <p:nvPr/>
        </p:nvCxnSpPr>
        <p:spPr>
          <a:xfrm>
            <a:off x="2783460" y="2992352"/>
            <a:ext cx="356236" cy="21468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764809-9EA6-47F9-8530-77E8ACE66D70}"/>
              </a:ext>
            </a:extLst>
          </p:cNvPr>
          <p:cNvCxnSpPr>
            <a:cxnSpLocks/>
          </p:cNvCxnSpPr>
          <p:nvPr/>
        </p:nvCxnSpPr>
        <p:spPr>
          <a:xfrm>
            <a:off x="4754327" y="2834815"/>
            <a:ext cx="216851" cy="21895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B21C69A-05D4-43A4-BDCC-5306D643CD31}"/>
              </a:ext>
            </a:extLst>
          </p:cNvPr>
          <p:cNvCxnSpPr>
            <a:cxnSpLocks/>
          </p:cNvCxnSpPr>
          <p:nvPr/>
        </p:nvCxnSpPr>
        <p:spPr>
          <a:xfrm>
            <a:off x="4896832" y="2801656"/>
            <a:ext cx="1545748" cy="233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33F1A7-BE92-47D1-9CD5-C741CA4D099C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89" name="Action Button: Go Forward or Next 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1BDE3B-1471-4250-93FA-AFEFD9AB0B31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8D6EEF-67B1-4A94-A90A-4A9B5ED02319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3739709E-DDD2-41CE-A5D5-75F285177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80247"/>
              </p:ext>
            </p:extLst>
          </p:nvPr>
        </p:nvGraphicFramePr>
        <p:xfrm>
          <a:off x="4458748" y="2615898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AC379308-8B4A-434B-AF96-7FE7B342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52309"/>
              </p:ext>
            </p:extLst>
          </p:nvPr>
        </p:nvGraphicFramePr>
        <p:xfrm>
          <a:off x="6288208" y="2608500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Mdtrm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Prfinl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69DE9E18-D8D8-4E91-BF27-0C7DA6322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73095"/>
              </p:ext>
            </p:extLst>
          </p:nvPr>
        </p:nvGraphicFramePr>
        <p:xfrm>
          <a:off x="8174553" y="2608500"/>
          <a:ext cx="9310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A087973A-07E4-4E74-A4E3-62C988D5153F}"/>
              </a:ext>
            </a:extLst>
          </p:cNvPr>
          <p:cNvSpPr txBox="1"/>
          <p:nvPr/>
        </p:nvSpPr>
        <p:spPr>
          <a:xfrm>
            <a:off x="3480545" y="167697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5" name="Table 3">
            <a:extLst>
              <a:ext uri="{FF2B5EF4-FFF2-40B4-BE49-F238E27FC236}">
                <a16:creationId xmlns:a16="http://schemas.microsoft.com/office/drawing/2014/main" id="{9F108424-F8E6-4D6B-8B4A-63667A24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82321"/>
              </p:ext>
            </p:extLst>
          </p:nvPr>
        </p:nvGraphicFramePr>
        <p:xfrm>
          <a:off x="9104684" y="2603967"/>
          <a:ext cx="2733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42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427988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Final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01C2B8-FD7E-447C-AB4C-1697FA008D9C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exam result is added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5F58CA-4C20-4EAA-A5E5-2F0C474D4C65}"/>
              </a:ext>
            </a:extLst>
          </p:cNvPr>
          <p:cNvSpPr/>
          <p:nvPr/>
        </p:nvSpPr>
        <p:spPr>
          <a:xfrm>
            <a:off x="4191537" y="30557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1BD99A-7113-411A-AF09-68CD5482834B}"/>
              </a:ext>
            </a:extLst>
          </p:cNvPr>
          <p:cNvSpPr/>
          <p:nvPr/>
        </p:nvSpPr>
        <p:spPr>
          <a:xfrm>
            <a:off x="4191537" y="34189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1FE075-3803-48C5-AE1D-8B49A50587CF}"/>
              </a:ext>
            </a:extLst>
          </p:cNvPr>
          <p:cNvSpPr/>
          <p:nvPr/>
        </p:nvSpPr>
        <p:spPr>
          <a:xfrm>
            <a:off x="4191537" y="37821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994A24-F1DD-4F3E-AA90-BA6F4A7D1218}"/>
              </a:ext>
            </a:extLst>
          </p:cNvPr>
          <p:cNvSpPr/>
          <p:nvPr/>
        </p:nvSpPr>
        <p:spPr>
          <a:xfrm>
            <a:off x="4191537" y="41453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F2D5B2AA-CBF6-475A-BC1D-C4DE5B66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1940" y="3098957"/>
            <a:ext cx="251548" cy="373350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6532ED4-5B18-4779-B0F9-175033F236B1}"/>
              </a:ext>
            </a:extLst>
          </p:cNvPr>
          <p:cNvCxnSpPr>
            <a:cxnSpLocks/>
          </p:cNvCxnSpPr>
          <p:nvPr/>
        </p:nvCxnSpPr>
        <p:spPr>
          <a:xfrm flipV="1">
            <a:off x="4644836" y="4971234"/>
            <a:ext cx="2350768" cy="104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640215-7ABC-4A89-A088-6D2C8346495F}"/>
              </a:ext>
            </a:extLst>
          </p:cNvPr>
          <p:cNvSpPr/>
          <p:nvPr/>
        </p:nvSpPr>
        <p:spPr>
          <a:xfrm>
            <a:off x="5371179" y="2532283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00F2FE-BA6E-4306-960B-06620CBE19A8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ADD27C-244F-4AAE-A07E-D1AEE796C5FD}"/>
              </a:ext>
            </a:extLst>
          </p:cNvPr>
          <p:cNvCxnSpPr>
            <a:cxnSpLocks/>
          </p:cNvCxnSpPr>
          <p:nvPr/>
        </p:nvCxnSpPr>
        <p:spPr>
          <a:xfrm>
            <a:off x="7671987" y="3642210"/>
            <a:ext cx="161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C4A01A-3E0E-4EF3-91E2-34E2F723FE38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DF033-5A2A-410D-B09C-D95D95EC54B0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E3B575-76EC-4C9E-8D51-26DA9EACC0C3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232C0D9-1052-4688-958D-5E8C3F2F3E6D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B97BE7-E9D9-49DC-B309-FE6105FDFAF6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C14139-D61F-436D-A472-5B0732A09F4B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67AB50-F0EB-433D-B458-5EB557D38638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025B4FF-16B6-405C-ADF2-04EA4509C091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Dept Head</a:t>
            </a:r>
          </a:p>
        </p:txBody>
      </p:sp>
      <p:sp>
        <p:nvSpPr>
          <p:cNvPr id="156" name="Action Button: Go Forward or Next 1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4AAC21-13B3-4B8F-BA49-8616852F1069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CF942-38F6-4FEF-A812-4F8F45936CDC}"/>
              </a:ext>
            </a:extLst>
          </p:cNvPr>
          <p:cNvSpPr txBox="1"/>
          <p:nvPr/>
        </p:nvSpPr>
        <p:spPr>
          <a:xfrm>
            <a:off x="7263697" y="3320836"/>
            <a:ext cx="201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Automated Grades</a:t>
            </a:r>
          </a:p>
        </p:txBody>
      </p:sp>
    </p:spTree>
    <p:extLst>
      <p:ext uri="{BB962C8B-B14F-4D97-AF65-F5344CB8AC3E}">
        <p14:creationId xmlns:p14="http://schemas.microsoft.com/office/powerpoint/2010/main" val="21992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D1FEA-79A5-4DEB-B970-4D38AF836377}"/>
              </a:ext>
            </a:extLst>
          </p:cNvPr>
          <p:cNvSpPr/>
          <p:nvPr/>
        </p:nvSpPr>
        <p:spPr>
          <a:xfrm>
            <a:off x="1482571" y="878892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C681-2185-4A7C-80F1-4EB8EBBCB35F}"/>
              </a:ext>
            </a:extLst>
          </p:cNvPr>
          <p:cNvSpPr txBox="1"/>
          <p:nvPr/>
        </p:nvSpPr>
        <p:spPr>
          <a:xfrm>
            <a:off x="1747277" y="1060576"/>
            <a:ext cx="21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Student 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665EC-7147-49FF-BDC0-FBD1FD405502}"/>
              </a:ext>
            </a:extLst>
          </p:cNvPr>
          <p:cNvCxnSpPr>
            <a:stCxn id="4" idx="1"/>
          </p:cNvCxnSpPr>
          <p:nvPr/>
        </p:nvCxnSpPr>
        <p:spPr>
          <a:xfrm flipH="1">
            <a:off x="1127464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882A3-58AA-4B53-8E71-A8F07C8EF0DF}"/>
              </a:ext>
            </a:extLst>
          </p:cNvPr>
          <p:cNvCxnSpPr>
            <a:cxnSpLocks/>
          </p:cNvCxnSpPr>
          <p:nvPr/>
        </p:nvCxnSpPr>
        <p:spPr>
          <a:xfrm flipH="1">
            <a:off x="1127464" y="924760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A2BE3-A130-42FB-A1F3-4B98B720D256}"/>
              </a:ext>
            </a:extLst>
          </p:cNvPr>
          <p:cNvCxnSpPr/>
          <p:nvPr/>
        </p:nvCxnSpPr>
        <p:spPr>
          <a:xfrm flipH="1">
            <a:off x="772356" y="924760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C8C6C1-96A3-4EA5-9516-092B8C76D68F}"/>
              </a:ext>
            </a:extLst>
          </p:cNvPr>
          <p:cNvCxnSpPr/>
          <p:nvPr/>
        </p:nvCxnSpPr>
        <p:spPr>
          <a:xfrm flipH="1">
            <a:off x="772356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C27C1-6E6F-464E-8C84-79709D283A1A}"/>
              </a:ext>
            </a:extLst>
          </p:cNvPr>
          <p:cNvCxnSpPr/>
          <p:nvPr/>
        </p:nvCxnSpPr>
        <p:spPr>
          <a:xfrm flipH="1">
            <a:off x="772356" y="159650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5E8E3-E1E4-4DE7-BE6C-2548B884BC1F}"/>
              </a:ext>
            </a:extLst>
          </p:cNvPr>
          <p:cNvCxnSpPr/>
          <p:nvPr/>
        </p:nvCxnSpPr>
        <p:spPr>
          <a:xfrm flipH="1">
            <a:off x="772356" y="193237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24ABF-9A56-4126-9E81-A2B172A68305}"/>
              </a:ext>
            </a:extLst>
          </p:cNvPr>
          <p:cNvSpPr txBox="1"/>
          <p:nvPr/>
        </p:nvSpPr>
        <p:spPr>
          <a:xfrm>
            <a:off x="1" y="77588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9ABD5-99A8-42DC-A31C-988310BBC7EE}"/>
              </a:ext>
            </a:extLst>
          </p:cNvPr>
          <p:cNvSpPr txBox="1"/>
          <p:nvPr/>
        </p:nvSpPr>
        <p:spPr>
          <a:xfrm>
            <a:off x="0" y="1156580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527F-40D8-404F-BC07-9AA9C860B0D3}"/>
              </a:ext>
            </a:extLst>
          </p:cNvPr>
          <p:cNvSpPr txBox="1"/>
          <p:nvPr/>
        </p:nvSpPr>
        <p:spPr>
          <a:xfrm>
            <a:off x="-30681" y="1460686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A2AE-CD49-4863-A775-29FE4889F816}"/>
              </a:ext>
            </a:extLst>
          </p:cNvPr>
          <p:cNvSpPr txBox="1"/>
          <p:nvPr/>
        </p:nvSpPr>
        <p:spPr>
          <a:xfrm>
            <a:off x="-30456" y="179647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B80E96-7552-474F-A944-E86B8E6C8A71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809184" y="1645590"/>
            <a:ext cx="9476" cy="115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7D8CA568-6640-4E46-8E3F-37CEE30F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2" y="44390"/>
            <a:ext cx="665758" cy="6277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BE58A-9BE8-49B5-BCE3-0C978CAE695A}"/>
              </a:ext>
            </a:extLst>
          </p:cNvPr>
          <p:cNvCxnSpPr>
            <a:cxnSpLocks/>
          </p:cNvCxnSpPr>
          <p:nvPr/>
        </p:nvCxnSpPr>
        <p:spPr>
          <a:xfrm>
            <a:off x="2780223" y="704861"/>
            <a:ext cx="0" cy="19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B49B2D-06C4-4DED-8D34-D75FA5875A49}"/>
              </a:ext>
            </a:extLst>
          </p:cNvPr>
          <p:cNvSpPr/>
          <p:nvPr/>
        </p:nvSpPr>
        <p:spPr>
          <a:xfrm>
            <a:off x="1482571" y="2825406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145273" y="44390"/>
            <a:ext cx="390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For NVAC Requirements ONLY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79212-9217-4C7D-96A8-46EA00109262}"/>
              </a:ext>
            </a:extLst>
          </p:cNvPr>
          <p:cNvSpPr txBox="1"/>
          <p:nvPr/>
        </p:nvSpPr>
        <p:spPr>
          <a:xfrm>
            <a:off x="1720678" y="2916984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Link to Google Form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B390E3-9323-4BFD-AAAF-6B69C51035EE}"/>
              </a:ext>
            </a:extLst>
          </p:cNvPr>
          <p:cNvCxnSpPr/>
          <p:nvPr/>
        </p:nvCxnSpPr>
        <p:spPr>
          <a:xfrm flipH="1">
            <a:off x="1139553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9CBB7-6D4A-43AD-A740-9B674544357F}"/>
              </a:ext>
            </a:extLst>
          </p:cNvPr>
          <p:cNvCxnSpPr>
            <a:cxnSpLocks/>
          </p:cNvCxnSpPr>
          <p:nvPr/>
        </p:nvCxnSpPr>
        <p:spPr>
          <a:xfrm flipH="1">
            <a:off x="1139553" y="2965532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1BA439-FFDF-4E25-94AC-68B2DBC1BF95}"/>
              </a:ext>
            </a:extLst>
          </p:cNvPr>
          <p:cNvCxnSpPr/>
          <p:nvPr/>
        </p:nvCxnSpPr>
        <p:spPr>
          <a:xfrm flipH="1">
            <a:off x="784445" y="296553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F5C07-7D04-4CA3-8786-4B46F750AD2C}"/>
              </a:ext>
            </a:extLst>
          </p:cNvPr>
          <p:cNvCxnSpPr/>
          <p:nvPr/>
        </p:nvCxnSpPr>
        <p:spPr>
          <a:xfrm flipH="1">
            <a:off x="784445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5FFA8-F611-4D9D-A19B-FCDE93FC9967}"/>
              </a:ext>
            </a:extLst>
          </p:cNvPr>
          <p:cNvCxnSpPr/>
          <p:nvPr/>
        </p:nvCxnSpPr>
        <p:spPr>
          <a:xfrm flipH="1">
            <a:off x="784445" y="3637274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F0AAA2-5CAF-4C9B-9838-DC5A25DB2BC6}"/>
              </a:ext>
            </a:extLst>
          </p:cNvPr>
          <p:cNvCxnSpPr/>
          <p:nvPr/>
        </p:nvCxnSpPr>
        <p:spPr>
          <a:xfrm flipH="1">
            <a:off x="784445" y="3973145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AA5141-9842-4A54-96A1-EC6247D0BE2F}"/>
              </a:ext>
            </a:extLst>
          </p:cNvPr>
          <p:cNvSpPr txBox="1"/>
          <p:nvPr/>
        </p:nvSpPr>
        <p:spPr>
          <a:xfrm>
            <a:off x="12090" y="281665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2594E7-36E0-46AC-8706-814B864B715F}"/>
              </a:ext>
            </a:extLst>
          </p:cNvPr>
          <p:cNvSpPr txBox="1"/>
          <p:nvPr/>
        </p:nvSpPr>
        <p:spPr>
          <a:xfrm>
            <a:off x="12089" y="319735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2359E-4523-43E7-A71D-B89F601F220B}"/>
              </a:ext>
            </a:extLst>
          </p:cNvPr>
          <p:cNvSpPr txBox="1"/>
          <p:nvPr/>
        </p:nvSpPr>
        <p:spPr>
          <a:xfrm>
            <a:off x="-18592" y="35014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EC543A-DD57-43B7-8AFB-5E1E43864BDA}"/>
              </a:ext>
            </a:extLst>
          </p:cNvPr>
          <p:cNvSpPr txBox="1"/>
          <p:nvPr/>
        </p:nvSpPr>
        <p:spPr>
          <a:xfrm>
            <a:off x="-18367" y="38372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86D20-B021-4723-9D31-7C64ED465A3E}"/>
              </a:ext>
            </a:extLst>
          </p:cNvPr>
          <p:cNvSpPr txBox="1"/>
          <p:nvPr/>
        </p:nvSpPr>
        <p:spPr>
          <a:xfrm>
            <a:off x="2262945" y="591592"/>
            <a:ext cx="133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Student Applicant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5EF86B-A18D-41C8-A20B-02E413FE77F2}"/>
              </a:ext>
            </a:extLst>
          </p:cNvPr>
          <p:cNvSpPr/>
          <p:nvPr/>
        </p:nvSpPr>
        <p:spPr>
          <a:xfrm>
            <a:off x="1348908" y="685066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1FE25C-874C-470B-B10F-F713EE7D2E13}"/>
              </a:ext>
            </a:extLst>
          </p:cNvPr>
          <p:cNvSpPr/>
          <p:nvPr/>
        </p:nvSpPr>
        <p:spPr>
          <a:xfrm>
            <a:off x="1287030" y="2564821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43C3C-2BCE-4F68-BBC3-36CAAB44E38F}"/>
              </a:ext>
            </a:extLst>
          </p:cNvPr>
          <p:cNvSpPr txBox="1"/>
          <p:nvPr/>
        </p:nvSpPr>
        <p:spPr>
          <a:xfrm>
            <a:off x="1996683" y="3254783"/>
            <a:ext cx="159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(Enrollment FORM)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58A620-FADB-4DB5-B0A9-026D40DA9400}"/>
              </a:ext>
            </a:extLst>
          </p:cNvPr>
          <p:cNvSpPr/>
          <p:nvPr/>
        </p:nvSpPr>
        <p:spPr>
          <a:xfrm>
            <a:off x="1473095" y="4140423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379DE-9A90-4A7C-9E0E-B49A480727A8}"/>
              </a:ext>
            </a:extLst>
          </p:cNvPr>
          <p:cNvSpPr/>
          <p:nvPr/>
        </p:nvSpPr>
        <p:spPr>
          <a:xfrm>
            <a:off x="1277554" y="387983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2EBC30-4B5D-4EA2-A782-CA49B62B081D}"/>
              </a:ext>
            </a:extLst>
          </p:cNvPr>
          <p:cNvSpPr txBox="1"/>
          <p:nvPr/>
        </p:nvSpPr>
        <p:spPr>
          <a:xfrm>
            <a:off x="2230938" y="4322107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Payment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134F9A-0FE1-4946-93F6-8A78AD8533D2}"/>
              </a:ext>
            </a:extLst>
          </p:cNvPr>
          <p:cNvCxnSpPr>
            <a:cxnSpLocks/>
          </p:cNvCxnSpPr>
          <p:nvPr/>
        </p:nvCxnSpPr>
        <p:spPr>
          <a:xfrm>
            <a:off x="2792061" y="3580568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9226E-B863-40B4-BEE8-BEF60AFA4723}"/>
              </a:ext>
            </a:extLst>
          </p:cNvPr>
          <p:cNvSpPr/>
          <p:nvPr/>
        </p:nvSpPr>
        <p:spPr>
          <a:xfrm>
            <a:off x="1473095" y="5456319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98E013-B46C-47E9-8555-0F543646BE4D}"/>
              </a:ext>
            </a:extLst>
          </p:cNvPr>
          <p:cNvSpPr/>
          <p:nvPr/>
        </p:nvSpPr>
        <p:spPr>
          <a:xfrm>
            <a:off x="1277554" y="5195734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72AC1-E438-4E71-B6D7-A0BA505DFF55}"/>
              </a:ext>
            </a:extLst>
          </p:cNvPr>
          <p:cNvSpPr txBox="1"/>
          <p:nvPr/>
        </p:nvSpPr>
        <p:spPr>
          <a:xfrm>
            <a:off x="2014820" y="5620247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Confirmation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EE1D73-1FAE-4936-8D47-E877EBDB0862}"/>
              </a:ext>
            </a:extLst>
          </p:cNvPr>
          <p:cNvCxnSpPr>
            <a:cxnSpLocks/>
          </p:cNvCxnSpPr>
          <p:nvPr/>
        </p:nvCxnSpPr>
        <p:spPr>
          <a:xfrm>
            <a:off x="2777298" y="4903901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EF4ABC-CFE6-4971-844D-8F1651484C9C}"/>
              </a:ext>
            </a:extLst>
          </p:cNvPr>
          <p:cNvCxnSpPr>
            <a:cxnSpLocks/>
          </p:cNvCxnSpPr>
          <p:nvPr/>
        </p:nvCxnSpPr>
        <p:spPr>
          <a:xfrm flipH="1">
            <a:off x="4157132" y="5899550"/>
            <a:ext cx="1542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0EE100-993E-44C7-86F7-583CA24CB94E}"/>
              </a:ext>
            </a:extLst>
          </p:cNvPr>
          <p:cNvCxnSpPr>
            <a:cxnSpLocks/>
          </p:cNvCxnSpPr>
          <p:nvPr/>
        </p:nvCxnSpPr>
        <p:spPr>
          <a:xfrm flipH="1">
            <a:off x="4136974" y="1439770"/>
            <a:ext cx="15622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52EFA5-28BA-4683-B83E-65F72D53AC8E}"/>
              </a:ext>
            </a:extLst>
          </p:cNvPr>
          <p:cNvCxnSpPr>
            <a:cxnSpLocks/>
          </p:cNvCxnSpPr>
          <p:nvPr/>
        </p:nvCxnSpPr>
        <p:spPr>
          <a:xfrm flipH="1" flipV="1">
            <a:off x="5687942" y="1439771"/>
            <a:ext cx="1206" cy="4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655CD0-BCDA-4D1B-9E51-D2ABE1C0D161}"/>
              </a:ext>
            </a:extLst>
          </p:cNvPr>
          <p:cNvSpPr txBox="1"/>
          <p:nvPr/>
        </p:nvSpPr>
        <p:spPr>
          <a:xfrm>
            <a:off x="2230204" y="841403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B4FD0A-098C-4546-A224-7C9A051C3C88}"/>
              </a:ext>
            </a:extLst>
          </p:cNvPr>
          <p:cNvSpPr txBox="1"/>
          <p:nvPr/>
        </p:nvSpPr>
        <p:spPr>
          <a:xfrm>
            <a:off x="2203088" y="279742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B56D19-5E74-4F00-88C5-63C0867601E0}"/>
              </a:ext>
            </a:extLst>
          </p:cNvPr>
          <p:cNvSpPr txBox="1"/>
          <p:nvPr/>
        </p:nvSpPr>
        <p:spPr>
          <a:xfrm>
            <a:off x="1790810" y="5462460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Registrar Confirm official student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997EBE-C4A6-4DA1-ADE3-D6DEF7A790B2}"/>
              </a:ext>
            </a:extLst>
          </p:cNvPr>
          <p:cNvSpPr txBox="1"/>
          <p:nvPr/>
        </p:nvSpPr>
        <p:spPr>
          <a:xfrm>
            <a:off x="2128257" y="4130186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Finance and student</a:t>
            </a:r>
          </a:p>
        </p:txBody>
      </p:sp>
      <p:sp>
        <p:nvSpPr>
          <p:cNvPr id="71" name="Arrow: Striped Right 70">
            <a:extLst>
              <a:ext uri="{FF2B5EF4-FFF2-40B4-BE49-F238E27FC236}">
                <a16:creationId xmlns:a16="http://schemas.microsoft.com/office/drawing/2014/main" id="{4F7F0F90-4A1C-4933-9347-13A9DD7CCCDB}"/>
              </a:ext>
            </a:extLst>
          </p:cNvPr>
          <p:cNvSpPr/>
          <p:nvPr/>
        </p:nvSpPr>
        <p:spPr>
          <a:xfrm rot="5400000">
            <a:off x="2654448" y="37800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Arrow: Striped Right 71">
            <a:extLst>
              <a:ext uri="{FF2B5EF4-FFF2-40B4-BE49-F238E27FC236}">
                <a16:creationId xmlns:a16="http://schemas.microsoft.com/office/drawing/2014/main" id="{2BD66BD4-F7A0-4A1E-96D1-B1A89FAB6FAE}"/>
              </a:ext>
            </a:extLst>
          </p:cNvPr>
          <p:cNvSpPr/>
          <p:nvPr/>
        </p:nvSpPr>
        <p:spPr>
          <a:xfrm rot="5400000">
            <a:off x="2631441" y="51428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Arrow: Striped Right 72">
            <a:extLst>
              <a:ext uri="{FF2B5EF4-FFF2-40B4-BE49-F238E27FC236}">
                <a16:creationId xmlns:a16="http://schemas.microsoft.com/office/drawing/2014/main" id="{BE8C5E4C-9CB8-45CF-B100-EEC967778A3D}"/>
              </a:ext>
            </a:extLst>
          </p:cNvPr>
          <p:cNvSpPr/>
          <p:nvPr/>
        </p:nvSpPr>
        <p:spPr>
          <a:xfrm>
            <a:off x="5264832" y="579274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Arrow: Striped Right 73">
            <a:extLst>
              <a:ext uri="{FF2B5EF4-FFF2-40B4-BE49-F238E27FC236}">
                <a16:creationId xmlns:a16="http://schemas.microsoft.com/office/drawing/2014/main" id="{D8D95639-585D-4F19-BB78-DA2A05BDBDDD}"/>
              </a:ext>
            </a:extLst>
          </p:cNvPr>
          <p:cNvSpPr/>
          <p:nvPr/>
        </p:nvSpPr>
        <p:spPr>
          <a:xfrm rot="16200000">
            <a:off x="5542084" y="236899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Arrow: Striped Right 74">
            <a:extLst>
              <a:ext uri="{FF2B5EF4-FFF2-40B4-BE49-F238E27FC236}">
                <a16:creationId xmlns:a16="http://schemas.microsoft.com/office/drawing/2014/main" id="{73D34E8D-1C70-4B59-A938-737DA6205769}"/>
              </a:ext>
            </a:extLst>
          </p:cNvPr>
          <p:cNvSpPr/>
          <p:nvPr/>
        </p:nvSpPr>
        <p:spPr>
          <a:xfrm rot="10800000">
            <a:off x="4905323" y="134050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Arrow: Striped Right 77">
            <a:extLst>
              <a:ext uri="{FF2B5EF4-FFF2-40B4-BE49-F238E27FC236}">
                <a16:creationId xmlns:a16="http://schemas.microsoft.com/office/drawing/2014/main" id="{FEC864DC-2E72-433E-8F68-2031AD2383DA}"/>
              </a:ext>
            </a:extLst>
          </p:cNvPr>
          <p:cNvSpPr/>
          <p:nvPr/>
        </p:nvSpPr>
        <p:spPr>
          <a:xfrm rot="16200000">
            <a:off x="5542084" y="3830737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Callout: Right Arrow 78">
            <a:extLst>
              <a:ext uri="{FF2B5EF4-FFF2-40B4-BE49-F238E27FC236}">
                <a16:creationId xmlns:a16="http://schemas.microsoft.com/office/drawing/2014/main" id="{D49E4222-3D52-4BE5-A79B-245BA9B7AEDA}"/>
              </a:ext>
            </a:extLst>
          </p:cNvPr>
          <p:cNvSpPr/>
          <p:nvPr/>
        </p:nvSpPr>
        <p:spPr>
          <a:xfrm rot="16200000">
            <a:off x="5241099" y="3307255"/>
            <a:ext cx="916246" cy="2761841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7E98-5FAF-4FF5-A88E-259958212E8E}"/>
              </a:ext>
            </a:extLst>
          </p:cNvPr>
          <p:cNvSpPr txBox="1"/>
          <p:nvPr/>
        </p:nvSpPr>
        <p:spPr>
          <a:xfrm>
            <a:off x="4296003" y="4602916"/>
            <a:ext cx="278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update Admission Data (all official student will have student ID)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8DACD-CFB7-4CE1-9B83-2C370FC4DAB4}"/>
              </a:ext>
            </a:extLst>
          </p:cNvPr>
          <p:cNvCxnSpPr>
            <a:cxnSpLocks/>
          </p:cNvCxnSpPr>
          <p:nvPr/>
        </p:nvCxnSpPr>
        <p:spPr>
          <a:xfrm flipH="1">
            <a:off x="3932807" y="1060576"/>
            <a:ext cx="2583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Striped Right 84">
            <a:extLst>
              <a:ext uri="{FF2B5EF4-FFF2-40B4-BE49-F238E27FC236}">
                <a16:creationId xmlns:a16="http://schemas.microsoft.com/office/drawing/2014/main" id="{9367D32F-8DD7-4244-808C-B257829FEF9B}"/>
              </a:ext>
            </a:extLst>
          </p:cNvPr>
          <p:cNvSpPr/>
          <p:nvPr/>
        </p:nvSpPr>
        <p:spPr>
          <a:xfrm>
            <a:off x="5752998" y="94037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8210737" y="844763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400C9E-F7A8-4064-8063-87E9B014E35E}"/>
              </a:ext>
            </a:extLst>
          </p:cNvPr>
          <p:cNvSpPr/>
          <p:nvPr/>
        </p:nvSpPr>
        <p:spPr>
          <a:xfrm>
            <a:off x="8125191" y="60646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E51D3C-038B-4710-B835-B173A6E1A34D}"/>
              </a:ext>
            </a:extLst>
          </p:cNvPr>
          <p:cNvSpPr txBox="1"/>
          <p:nvPr/>
        </p:nvSpPr>
        <p:spPr>
          <a:xfrm>
            <a:off x="8595101" y="1103013"/>
            <a:ext cx="19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LMS Registration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FFC9D8-89D1-4DE0-8BB4-A100AE875C95}"/>
              </a:ext>
            </a:extLst>
          </p:cNvPr>
          <p:cNvSpPr txBox="1"/>
          <p:nvPr/>
        </p:nvSpPr>
        <p:spPr>
          <a:xfrm>
            <a:off x="8897779" y="91636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Process by IT Admin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64AEB7-3329-4268-91B4-4539AC002186}"/>
              </a:ext>
            </a:extLst>
          </p:cNvPr>
          <p:cNvCxnSpPr>
            <a:cxnSpLocks/>
          </p:cNvCxnSpPr>
          <p:nvPr/>
        </p:nvCxnSpPr>
        <p:spPr>
          <a:xfrm>
            <a:off x="9542505" y="1596502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llout: Right Arrow 94">
            <a:extLst>
              <a:ext uri="{FF2B5EF4-FFF2-40B4-BE49-F238E27FC236}">
                <a16:creationId xmlns:a16="http://schemas.microsoft.com/office/drawing/2014/main" id="{60751F08-32B8-4B2D-98D3-B3EDACD325BF}"/>
              </a:ext>
            </a:extLst>
          </p:cNvPr>
          <p:cNvSpPr/>
          <p:nvPr/>
        </p:nvSpPr>
        <p:spPr>
          <a:xfrm rot="5400000">
            <a:off x="9234504" y="1063444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6D31CF-89B5-4D98-9187-4CC7A7D4B09F}"/>
              </a:ext>
            </a:extLst>
          </p:cNvPr>
          <p:cNvSpPr txBox="1"/>
          <p:nvPr/>
        </p:nvSpPr>
        <p:spPr>
          <a:xfrm>
            <a:off x="8058956" y="2093875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100" dirty="0" err="1">
                <a:solidFill>
                  <a:schemeClr val="bg1"/>
                </a:solidFill>
              </a:rPr>
              <a:t>accnt</a:t>
            </a:r>
            <a:r>
              <a:rPr lang="en-PH" sz="1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209D8C-ECBA-46D7-BD5D-FE9344AF8FE2}"/>
              </a:ext>
            </a:extLst>
          </p:cNvPr>
          <p:cNvSpPr/>
          <p:nvPr/>
        </p:nvSpPr>
        <p:spPr>
          <a:xfrm>
            <a:off x="8210737" y="3211147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15EF5EB-4A23-4EE8-9AE8-C46B41FD5A3A}"/>
              </a:ext>
            </a:extLst>
          </p:cNvPr>
          <p:cNvCxnSpPr>
            <a:cxnSpLocks/>
          </p:cNvCxnSpPr>
          <p:nvPr/>
        </p:nvCxnSpPr>
        <p:spPr>
          <a:xfrm>
            <a:off x="9542505" y="2702824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row: Striped Right 98">
            <a:extLst>
              <a:ext uri="{FF2B5EF4-FFF2-40B4-BE49-F238E27FC236}">
                <a16:creationId xmlns:a16="http://schemas.microsoft.com/office/drawing/2014/main" id="{B8709A7A-C268-4AF5-AED3-622F1E215748}"/>
              </a:ext>
            </a:extLst>
          </p:cNvPr>
          <p:cNvSpPr/>
          <p:nvPr/>
        </p:nvSpPr>
        <p:spPr>
          <a:xfrm rot="5400000">
            <a:off x="9396648" y="2822672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3F494D-8A81-4F20-8B37-19A6EC7E31B1}"/>
              </a:ext>
            </a:extLst>
          </p:cNvPr>
          <p:cNvSpPr txBox="1"/>
          <p:nvPr/>
        </p:nvSpPr>
        <p:spPr>
          <a:xfrm>
            <a:off x="8415114" y="3411115"/>
            <a:ext cx="229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Access LMS Account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70534" y="5184235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531272" y="600365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Not Required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370971" y="6409865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Required for LMS</a:t>
            </a:r>
          </a:p>
        </p:txBody>
      </p:sp>
      <p:sp>
        <p:nvSpPr>
          <p:cNvPr id="108" name="Callout: Right Arrow 107">
            <a:extLst>
              <a:ext uri="{FF2B5EF4-FFF2-40B4-BE49-F238E27FC236}">
                <a16:creationId xmlns:a16="http://schemas.microsoft.com/office/drawing/2014/main" id="{CD320914-2C26-4074-9FA5-0E805A7E0A17}"/>
              </a:ext>
            </a:extLst>
          </p:cNvPr>
          <p:cNvSpPr/>
          <p:nvPr/>
        </p:nvSpPr>
        <p:spPr>
          <a:xfrm rot="5400000">
            <a:off x="2489977" y="1029708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3C708AF-4B1B-4307-A4DF-8A396732FA94}"/>
              </a:ext>
            </a:extLst>
          </p:cNvPr>
          <p:cNvSpPr txBox="1"/>
          <p:nvPr/>
        </p:nvSpPr>
        <p:spPr>
          <a:xfrm>
            <a:off x="1314429" y="2060139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pic>
        <p:nvPicPr>
          <p:cNvPr id="112" name="Picture 111" descr="A close up of a logo&#10;&#10;Description automatically generated">
            <a:extLst>
              <a:ext uri="{FF2B5EF4-FFF2-40B4-BE49-F238E27FC236}">
                <a16:creationId xmlns:a16="http://schemas.microsoft.com/office/drawing/2014/main" id="{17814543-288C-4BE3-8911-9669EE50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08" y="3117039"/>
            <a:ext cx="386040" cy="36398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779737" y="559394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Progress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7D7727-9470-423B-8284-A44E731E9A83}"/>
              </a:ext>
            </a:extLst>
          </p:cNvPr>
          <p:cNvSpPr txBox="1"/>
          <p:nvPr/>
        </p:nvSpPr>
        <p:spPr>
          <a:xfrm>
            <a:off x="8820676" y="3235189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Admin | Teacher | Student | Parent</a:t>
            </a: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AA9A1919-B4A5-4DB2-BA38-648652F1E4BE}"/>
              </a:ext>
            </a:extLst>
          </p:cNvPr>
          <p:cNvSpPr/>
          <p:nvPr/>
        </p:nvSpPr>
        <p:spPr>
          <a:xfrm>
            <a:off x="6626257" y="1447302"/>
            <a:ext cx="1204213" cy="3814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9E0EAF-E11D-4A5E-8087-444E4E484030}"/>
              </a:ext>
            </a:extLst>
          </p:cNvPr>
          <p:cNvCxnSpPr/>
          <p:nvPr/>
        </p:nvCxnSpPr>
        <p:spPr>
          <a:xfrm>
            <a:off x="6536343" y="1056437"/>
            <a:ext cx="0" cy="59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978B3E-28BB-4CD6-B57B-3A59B5178BEF}"/>
              </a:ext>
            </a:extLst>
          </p:cNvPr>
          <p:cNvSpPr txBox="1"/>
          <p:nvPr/>
        </p:nvSpPr>
        <p:spPr>
          <a:xfrm>
            <a:off x="6708728" y="1514785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Has Student ID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D0C0F1-1D2F-4B99-A464-BE9C9CC3D640}"/>
              </a:ext>
            </a:extLst>
          </p:cNvPr>
          <p:cNvCxnSpPr>
            <a:cxnSpLocks/>
          </p:cNvCxnSpPr>
          <p:nvPr/>
        </p:nvCxnSpPr>
        <p:spPr>
          <a:xfrm>
            <a:off x="6525087" y="1631891"/>
            <a:ext cx="162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994D5-660B-4545-AF14-9FF70EEDE1F7}"/>
              </a:ext>
            </a:extLst>
          </p:cNvPr>
          <p:cNvCxnSpPr/>
          <p:nvPr/>
        </p:nvCxnSpPr>
        <p:spPr>
          <a:xfrm>
            <a:off x="7738177" y="1660126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3A3AC7-DB3C-452B-A48C-0065465F2351}"/>
              </a:ext>
            </a:extLst>
          </p:cNvPr>
          <p:cNvCxnSpPr>
            <a:cxnSpLocks/>
          </p:cNvCxnSpPr>
          <p:nvPr/>
        </p:nvCxnSpPr>
        <p:spPr>
          <a:xfrm>
            <a:off x="8044930" y="1288568"/>
            <a:ext cx="0" cy="37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4EA86B-A8E6-4502-B09F-24E8BC04A633}"/>
              </a:ext>
            </a:extLst>
          </p:cNvPr>
          <p:cNvCxnSpPr/>
          <p:nvPr/>
        </p:nvCxnSpPr>
        <p:spPr>
          <a:xfrm>
            <a:off x="8044931" y="1290049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09FE8DE-C77D-4E89-9E78-A44F6B669F20}"/>
              </a:ext>
            </a:extLst>
          </p:cNvPr>
          <p:cNvGrpSpPr/>
          <p:nvPr/>
        </p:nvGrpSpPr>
        <p:grpSpPr>
          <a:xfrm>
            <a:off x="9260992" y="1689319"/>
            <a:ext cx="563026" cy="261610"/>
            <a:chOff x="9260992" y="1689319"/>
            <a:chExt cx="563026" cy="261610"/>
          </a:xfrm>
        </p:grpSpPr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505BED19-247C-4F65-8923-14CAB7395B10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5E281A-88AA-4E9F-8850-66836BFF6EDD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5BCD40C-12F7-4F33-9535-36042498C69B}"/>
              </a:ext>
            </a:extLst>
          </p:cNvPr>
          <p:cNvGrpSpPr/>
          <p:nvPr/>
        </p:nvGrpSpPr>
        <p:grpSpPr>
          <a:xfrm>
            <a:off x="2518563" y="1698588"/>
            <a:ext cx="563026" cy="261610"/>
            <a:chOff x="9260992" y="1689319"/>
            <a:chExt cx="563026" cy="261610"/>
          </a:xfrm>
        </p:grpSpPr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9C21E383-42B7-40F6-B3E2-565E8081A334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642E992-0402-4538-9BA8-04C90D66A153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5C7DDA-1A32-44DF-B16D-DA591E89C447}"/>
              </a:ext>
            </a:extLst>
          </p:cNvPr>
          <p:cNvGrpSpPr/>
          <p:nvPr/>
        </p:nvGrpSpPr>
        <p:grpSpPr>
          <a:xfrm>
            <a:off x="4318291" y="5758747"/>
            <a:ext cx="757553" cy="261610"/>
            <a:chOff x="9260992" y="1689319"/>
            <a:chExt cx="563026" cy="261615"/>
          </a:xfrm>
        </p:grpSpPr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97249B56-327E-422C-8972-3BC27E5E8B28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FD7EAA-744A-49A9-962D-437472699DD8}"/>
                </a:ext>
              </a:extLst>
            </p:cNvPr>
            <p:cNvSpPr txBox="1"/>
            <p:nvPr/>
          </p:nvSpPr>
          <p:spPr>
            <a:xfrm>
              <a:off x="9305369" y="1689319"/>
              <a:ext cx="479173" cy="26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Confirm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4CF5B6-1773-4C60-A483-9B042DE9993F}"/>
              </a:ext>
            </a:extLst>
          </p:cNvPr>
          <p:cNvGrpSpPr/>
          <p:nvPr/>
        </p:nvGrpSpPr>
        <p:grpSpPr>
          <a:xfrm>
            <a:off x="4259393" y="901531"/>
            <a:ext cx="1107049" cy="265680"/>
            <a:chOff x="9260992" y="1689319"/>
            <a:chExt cx="563026" cy="226494"/>
          </a:xfrm>
        </p:grpSpPr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351479F7-249A-4B74-A696-7B4B9C0A4917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45DA6ED-7437-469F-BE5E-8324010C22E2}"/>
                </a:ext>
              </a:extLst>
            </p:cNvPr>
            <p:cNvSpPr txBox="1"/>
            <p:nvPr/>
          </p:nvSpPr>
          <p:spPr>
            <a:xfrm>
              <a:off x="9318566" y="1689319"/>
              <a:ext cx="479536" cy="22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 Update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98C9A4-D9E3-46BE-99B5-7F46D7BA7B72}"/>
              </a:ext>
            </a:extLst>
          </p:cNvPr>
          <p:cNvCxnSpPr>
            <a:cxnSpLocks/>
            <a:stCxn id="88" idx="3"/>
            <a:endCxn id="106" idx="1"/>
          </p:cNvCxnSpPr>
          <p:nvPr/>
        </p:nvCxnSpPr>
        <p:spPr>
          <a:xfrm>
            <a:off x="10882915" y="1226502"/>
            <a:ext cx="394406" cy="1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225B5ED-BBBA-439C-AEF3-6A1BF9BFC4A8}"/>
              </a:ext>
            </a:extLst>
          </p:cNvPr>
          <p:cNvSpPr txBox="1"/>
          <p:nvPr/>
        </p:nvSpPr>
        <p:spPr>
          <a:xfrm>
            <a:off x="11277321" y="102835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3</a:t>
            </a:r>
            <a:r>
              <a:rPr lang="en-PH" sz="1000" baseline="30000" dirty="0"/>
              <a:t>rd</a:t>
            </a:r>
            <a:r>
              <a:rPr lang="en-PH" sz="1000" dirty="0"/>
              <a:t> Slide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CE55E10-FCA2-4221-BCF0-3AC41F2516D8}"/>
              </a:ext>
            </a:extLst>
          </p:cNvPr>
          <p:cNvCxnSpPr>
            <a:cxnSpLocks/>
          </p:cNvCxnSpPr>
          <p:nvPr/>
        </p:nvCxnSpPr>
        <p:spPr>
          <a:xfrm>
            <a:off x="4145273" y="1640326"/>
            <a:ext cx="314061" cy="353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4EC9052-9E25-4804-A41E-803719FFB495}"/>
              </a:ext>
            </a:extLst>
          </p:cNvPr>
          <p:cNvSpPr txBox="1"/>
          <p:nvPr/>
        </p:nvSpPr>
        <p:spPr>
          <a:xfrm>
            <a:off x="4315816" y="199371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2</a:t>
            </a:r>
            <a:r>
              <a:rPr lang="en-PH" sz="1000" baseline="30000" dirty="0"/>
              <a:t>ND</a:t>
            </a:r>
            <a:r>
              <a:rPr lang="en-PH" sz="10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77280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1930372" y="2695853"/>
            <a:ext cx="8331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STUDENT ADMISSION</a:t>
            </a:r>
          </a:p>
        </p:txBody>
      </p:sp>
    </p:spTree>
    <p:extLst>
      <p:ext uri="{BB962C8B-B14F-4D97-AF65-F5344CB8AC3E}">
        <p14:creationId xmlns:p14="http://schemas.microsoft.com/office/powerpoint/2010/main" val="34863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326593" y="108126"/>
            <a:ext cx="2704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Student ADMISSION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160710" y="1703247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11223709" y="1287075"/>
            <a:ext cx="821882" cy="1044925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442714" y="245767"/>
            <a:ext cx="1221809" cy="1059970"/>
            <a:chOff x="4939430" y="443229"/>
            <a:chExt cx="2249560" cy="195158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378434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New Student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5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841651"/>
            <a:ext cx="812784" cy="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588464" y="17185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  <a:endCxn id="303" idx="3"/>
          </p:cNvCxnSpPr>
          <p:nvPr/>
        </p:nvCxnSpPr>
        <p:spPr>
          <a:xfrm flipH="1" flipV="1">
            <a:off x="1680205" y="1841650"/>
            <a:ext cx="597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71392" y="1706501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83338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64356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97660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85113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97660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85349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97660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97660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332980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43876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4244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44222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>
            <a:off x="-517579" y="1626639"/>
            <a:ext cx="1039342" cy="1360050"/>
          </a:xfrm>
          <a:prstGeom prst="bentConnector3">
            <a:avLst>
              <a:gd name="adj1" fmla="val 12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94595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94162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94383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-517579" y="1475722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421459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45095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3126990"/>
            <a:ext cx="1" cy="2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423956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423523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423744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324" idx="0"/>
          </p:cNvCxnSpPr>
          <p:nvPr/>
        </p:nvCxnSpPr>
        <p:spPr>
          <a:xfrm rot="16200000" flipH="1">
            <a:off x="3614120" y="4775666"/>
            <a:ext cx="586793" cy="402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317" idx="0"/>
          </p:cNvCxnSpPr>
          <p:nvPr/>
        </p:nvCxnSpPr>
        <p:spPr>
          <a:xfrm rot="16200000" flipH="1">
            <a:off x="1831495" y="5102307"/>
            <a:ext cx="1319894" cy="482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315" idx="0"/>
          </p:cNvCxnSpPr>
          <p:nvPr/>
        </p:nvCxnSpPr>
        <p:spPr>
          <a:xfrm rot="16200000" flipH="1">
            <a:off x="606704" y="4822969"/>
            <a:ext cx="610631" cy="359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59" idx="3"/>
            <a:endCxn id="81" idx="1"/>
          </p:cNvCxnSpPr>
          <p:nvPr/>
        </p:nvCxnSpPr>
        <p:spPr>
          <a:xfrm flipV="1">
            <a:off x="1436410" y="648951"/>
            <a:ext cx="913165" cy="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86821" y="5527216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327" idx="2"/>
            <a:endCxn id="272" idx="0"/>
          </p:cNvCxnSpPr>
          <p:nvPr/>
        </p:nvCxnSpPr>
        <p:spPr>
          <a:xfrm>
            <a:off x="6784265" y="4262390"/>
            <a:ext cx="8664" cy="12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6626758" y="640986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85853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85113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303" name="Flowchart: Decision 302">
            <a:extLst>
              <a:ext uri="{FF2B5EF4-FFF2-40B4-BE49-F238E27FC236}">
                <a16:creationId xmlns:a16="http://schemas.microsoft.com/office/drawing/2014/main" id="{5E226088-BA03-45FD-A760-7B4E609967C4}"/>
              </a:ext>
            </a:extLst>
          </p:cNvPr>
          <p:cNvSpPr/>
          <p:nvPr/>
        </p:nvSpPr>
        <p:spPr>
          <a:xfrm>
            <a:off x="380397" y="1378433"/>
            <a:ext cx="1299808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Returning Student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B4659E2-3FD3-4F4B-B94B-042C9FB09213}"/>
              </a:ext>
            </a:extLst>
          </p:cNvPr>
          <p:cNvSpPr/>
          <p:nvPr/>
        </p:nvSpPr>
        <p:spPr>
          <a:xfrm>
            <a:off x="102917" y="5307803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College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24ABC36-5336-43B8-9CCD-1B26303DBD2B}"/>
              </a:ext>
            </a:extLst>
          </p:cNvPr>
          <p:cNvSpPr/>
          <p:nvPr/>
        </p:nvSpPr>
        <p:spPr>
          <a:xfrm>
            <a:off x="1744227" y="6003659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Sr High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596A960-1562-4536-8CD7-0D16137B20A8}"/>
              </a:ext>
            </a:extLst>
          </p:cNvPr>
          <p:cNvSpPr/>
          <p:nvPr/>
        </p:nvSpPr>
        <p:spPr>
          <a:xfrm>
            <a:off x="3120391" y="5270558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Jr High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E68A6B0-CD75-4879-A3B5-D828AED2BF0B}"/>
              </a:ext>
            </a:extLst>
          </p:cNvPr>
          <p:cNvSpPr/>
          <p:nvPr/>
        </p:nvSpPr>
        <p:spPr>
          <a:xfrm>
            <a:off x="5795645" y="3968782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Elem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2DE7BB2-F769-4F1B-8301-6F04174D8266}"/>
              </a:ext>
            </a:extLst>
          </p:cNvPr>
          <p:cNvSpPr/>
          <p:nvPr/>
        </p:nvSpPr>
        <p:spPr>
          <a:xfrm>
            <a:off x="7934166" y="5669211"/>
            <a:ext cx="1309603" cy="40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Validate Errors</a:t>
            </a:r>
          </a:p>
        </p:txBody>
      </p: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447757E5-879D-4CC9-98E0-8FC9DAE7A812}"/>
              </a:ext>
            </a:extLst>
          </p:cNvPr>
          <p:cNvCxnSpPr>
            <a:cxnSpLocks/>
            <a:stCxn id="315" idx="2"/>
            <a:endCxn id="272" idx="1"/>
          </p:cNvCxnSpPr>
          <p:nvPr/>
        </p:nvCxnSpPr>
        <p:spPr>
          <a:xfrm rot="16200000" flipH="1">
            <a:off x="3604716" y="3088232"/>
            <a:ext cx="268926" cy="529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90D3B23C-211A-4940-A465-B5931005CD00}"/>
              </a:ext>
            </a:extLst>
          </p:cNvPr>
          <p:cNvCxnSpPr>
            <a:cxnSpLocks/>
            <a:stCxn id="317" idx="2"/>
            <a:endCxn id="272" idx="1"/>
          </p:cNvCxnSpPr>
          <p:nvPr/>
        </p:nvCxnSpPr>
        <p:spPr>
          <a:xfrm rot="5400000" flipH="1" flipV="1">
            <a:off x="4346369" y="4256815"/>
            <a:ext cx="426930" cy="3653974"/>
          </a:xfrm>
          <a:prstGeom prst="bentConnector4">
            <a:avLst>
              <a:gd name="adj1" fmla="val -53545"/>
              <a:gd name="adj2" fmla="val 63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B383A80D-1857-4020-9AF3-7D7F52ABEA43}"/>
              </a:ext>
            </a:extLst>
          </p:cNvPr>
          <p:cNvCxnSpPr>
            <a:cxnSpLocks/>
            <a:stCxn id="324" idx="2"/>
            <a:endCxn id="272" idx="1"/>
          </p:cNvCxnSpPr>
          <p:nvPr/>
        </p:nvCxnSpPr>
        <p:spPr>
          <a:xfrm rot="16200000" flipH="1">
            <a:off x="5094831" y="4578346"/>
            <a:ext cx="306171" cy="2277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EE6985C2-C0AA-4D11-9C61-C15C669A157C}"/>
              </a:ext>
            </a:extLst>
          </p:cNvPr>
          <p:cNvCxnSpPr>
            <a:cxnSpLocks/>
            <a:stCxn id="88" idx="3"/>
            <a:endCxn id="158" idx="0"/>
          </p:cNvCxnSpPr>
          <p:nvPr/>
        </p:nvCxnSpPr>
        <p:spPr>
          <a:xfrm flipH="1">
            <a:off x="5006340" y="1850051"/>
            <a:ext cx="1358606" cy="783432"/>
          </a:xfrm>
          <a:prstGeom prst="bentConnector4">
            <a:avLst>
              <a:gd name="adj1" fmla="val -16826"/>
              <a:gd name="adj2" fmla="val 59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8FAA8FA-EB76-4CBB-9819-4C12063EF27F}"/>
              </a:ext>
            </a:extLst>
          </p:cNvPr>
          <p:cNvCxnSpPr>
            <a:cxnSpLocks/>
          </p:cNvCxnSpPr>
          <p:nvPr/>
        </p:nvCxnSpPr>
        <p:spPr>
          <a:xfrm>
            <a:off x="6784264" y="3684986"/>
            <a:ext cx="0" cy="30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953252-8D42-49D3-BF9D-39048520635C}"/>
              </a:ext>
            </a:extLst>
          </p:cNvPr>
          <p:cNvCxnSpPr>
            <a:cxnSpLocks/>
            <a:stCxn id="272" idx="3"/>
            <a:endCxn id="330" idx="1"/>
          </p:cNvCxnSpPr>
          <p:nvPr/>
        </p:nvCxnSpPr>
        <p:spPr>
          <a:xfrm flipV="1">
            <a:off x="7199037" y="5870336"/>
            <a:ext cx="735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CF8C1BE-9A16-43CB-A76D-48B48C24A35A}"/>
              </a:ext>
            </a:extLst>
          </p:cNvPr>
          <p:cNvSpPr txBox="1"/>
          <p:nvPr/>
        </p:nvSpPr>
        <p:spPr>
          <a:xfrm>
            <a:off x="7347901" y="572155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D6C9100-DE70-44DB-BDB0-ABEC27ACBC73}"/>
              </a:ext>
            </a:extLst>
          </p:cNvPr>
          <p:cNvSpPr/>
          <p:nvPr/>
        </p:nvSpPr>
        <p:spPr>
          <a:xfrm>
            <a:off x="8382302" y="3454913"/>
            <a:ext cx="2649199" cy="575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200" dirty="0">
                <a:solidFill>
                  <a:schemeClr val="bg1"/>
                </a:solidFill>
              </a:rPr>
              <a:t>Thru email Then Link to Google Enrollment Form</a:t>
            </a:r>
          </a:p>
        </p:txBody>
      </p:sp>
      <p:sp>
        <p:nvSpPr>
          <p:cNvPr id="374" name="Parallelogram 373">
            <a:extLst>
              <a:ext uri="{FF2B5EF4-FFF2-40B4-BE49-F238E27FC236}">
                <a16:creationId xmlns:a16="http://schemas.microsoft.com/office/drawing/2014/main" id="{48AF148A-D666-44EE-A353-2F3E1110A170}"/>
              </a:ext>
            </a:extLst>
          </p:cNvPr>
          <p:cNvSpPr/>
          <p:nvPr/>
        </p:nvSpPr>
        <p:spPr>
          <a:xfrm>
            <a:off x="7356700" y="4847277"/>
            <a:ext cx="1184053" cy="33003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RECHECK DATA</a:t>
            </a:r>
          </a:p>
        </p:txBody>
      </p:sp>
      <p:sp>
        <p:nvSpPr>
          <p:cNvPr id="380" name="Flowchart: Decision 379">
            <a:extLst>
              <a:ext uri="{FF2B5EF4-FFF2-40B4-BE49-F238E27FC236}">
                <a16:creationId xmlns:a16="http://schemas.microsoft.com/office/drawing/2014/main" id="{A1B54D28-7134-47D4-BEBB-14642E7FA205}"/>
              </a:ext>
            </a:extLst>
          </p:cNvPr>
          <p:cNvSpPr/>
          <p:nvPr/>
        </p:nvSpPr>
        <p:spPr>
          <a:xfrm>
            <a:off x="9140208" y="4702845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OK</a:t>
            </a: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DE8BDD8F-59A3-4B93-90D6-240459227641}"/>
              </a:ext>
            </a:extLst>
          </p:cNvPr>
          <p:cNvCxnSpPr>
            <a:cxnSpLocks/>
            <a:stCxn id="330" idx="3"/>
            <a:endCxn id="380" idx="2"/>
          </p:cNvCxnSpPr>
          <p:nvPr/>
        </p:nvCxnSpPr>
        <p:spPr>
          <a:xfrm flipV="1">
            <a:off x="9243769" y="5389086"/>
            <a:ext cx="302547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337535AA-2F34-449E-AF1E-BFE6B71E939C}"/>
              </a:ext>
            </a:extLst>
          </p:cNvPr>
          <p:cNvCxnSpPr>
            <a:cxnSpLocks/>
          </p:cNvCxnSpPr>
          <p:nvPr/>
        </p:nvCxnSpPr>
        <p:spPr>
          <a:xfrm>
            <a:off x="8495567" y="5043090"/>
            <a:ext cx="65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AF2F7285-F6F2-4A6C-9CE4-F8494CAD9C65}"/>
              </a:ext>
            </a:extLst>
          </p:cNvPr>
          <p:cNvSpPr txBox="1"/>
          <p:nvPr/>
        </p:nvSpPr>
        <p:spPr>
          <a:xfrm>
            <a:off x="8656796" y="4894803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0D8A47B6-8DF4-486B-A3D3-A02276C5E14F}"/>
              </a:ext>
            </a:extLst>
          </p:cNvPr>
          <p:cNvCxnSpPr>
            <a:cxnSpLocks/>
            <a:stCxn id="380" idx="3"/>
            <a:endCxn id="373" idx="2"/>
          </p:cNvCxnSpPr>
          <p:nvPr/>
        </p:nvCxnSpPr>
        <p:spPr>
          <a:xfrm flipH="1" flipV="1">
            <a:off x="9706902" y="4030831"/>
            <a:ext cx="245522" cy="1015135"/>
          </a:xfrm>
          <a:prstGeom prst="bentConnector4">
            <a:avLst>
              <a:gd name="adj1" fmla="val -93108"/>
              <a:gd name="adj2" fmla="val 66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8C81802E-0C80-4A8E-BCC4-3C9DEC85D66F}"/>
              </a:ext>
            </a:extLst>
          </p:cNvPr>
          <p:cNvSpPr txBox="1"/>
          <p:nvPr/>
        </p:nvSpPr>
        <p:spPr>
          <a:xfrm>
            <a:off x="9983367" y="448656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1C3ABD3-A0B7-414D-8BBC-5185C8BB2F6F}"/>
              </a:ext>
            </a:extLst>
          </p:cNvPr>
          <p:cNvSpPr/>
          <p:nvPr/>
        </p:nvSpPr>
        <p:spPr>
          <a:xfrm>
            <a:off x="1464873" y="2291318"/>
            <a:ext cx="1068048" cy="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Future </a:t>
            </a:r>
            <a:r>
              <a:rPr lang="en-PH" sz="1200" dirty="0" err="1"/>
              <a:t>Devpt</a:t>
            </a:r>
            <a:endParaRPr lang="en-PH" sz="1200" dirty="0"/>
          </a:p>
        </p:txBody>
      </p: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7AA4A16E-13A9-4055-AA10-731F19AA6E78}"/>
              </a:ext>
            </a:extLst>
          </p:cNvPr>
          <p:cNvCxnSpPr>
            <a:cxnSpLocks/>
            <a:stCxn id="303" idx="2"/>
            <a:endCxn id="391" idx="1"/>
          </p:cNvCxnSpPr>
          <p:nvPr/>
        </p:nvCxnSpPr>
        <p:spPr>
          <a:xfrm rot="16200000" flipH="1">
            <a:off x="1196006" y="2139162"/>
            <a:ext cx="103162" cy="434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929301E3-2010-4C4D-B913-6D46A7468FB7}"/>
              </a:ext>
            </a:extLst>
          </p:cNvPr>
          <p:cNvSpPr txBox="1"/>
          <p:nvPr/>
        </p:nvSpPr>
        <p:spPr>
          <a:xfrm>
            <a:off x="966175" y="235803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CF2BF72-4A43-4866-8BA8-38AAFD6F97A0}"/>
              </a:ext>
            </a:extLst>
          </p:cNvPr>
          <p:cNvSpPr txBox="1"/>
          <p:nvPr/>
        </p:nvSpPr>
        <p:spPr>
          <a:xfrm>
            <a:off x="46807" y="171853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C02635-E89F-4197-920E-2A2059FA042A}"/>
              </a:ext>
            </a:extLst>
          </p:cNvPr>
          <p:cNvGrpSpPr/>
          <p:nvPr/>
        </p:nvGrpSpPr>
        <p:grpSpPr>
          <a:xfrm>
            <a:off x="9121502" y="2369030"/>
            <a:ext cx="1221809" cy="1059970"/>
            <a:chOff x="4939430" y="443229"/>
            <a:chExt cx="2249560" cy="1951586"/>
          </a:xfrm>
        </p:grpSpPr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DCF6808E-D14E-4C0F-9AF6-11210961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E6904AD-C99C-4E15-A04F-E581921E3F53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D104FB34-A6B5-4DD4-81A1-58294755FF2B}"/>
              </a:ext>
            </a:extLst>
          </p:cNvPr>
          <p:cNvCxnSpPr>
            <a:cxnSpLocks/>
            <a:stCxn id="373" idx="1"/>
          </p:cNvCxnSpPr>
          <p:nvPr/>
        </p:nvCxnSpPr>
        <p:spPr>
          <a:xfrm rot="10800000">
            <a:off x="8134928" y="2136660"/>
            <a:ext cx="247374" cy="1606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FBC00BC8-63BD-4AB8-A7FC-2CFEF5F5F4D0}"/>
              </a:ext>
            </a:extLst>
          </p:cNvPr>
          <p:cNvSpPr/>
          <p:nvPr/>
        </p:nvSpPr>
        <p:spPr>
          <a:xfrm>
            <a:off x="7665190" y="1848497"/>
            <a:ext cx="1082998" cy="275225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7787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59785" y="2101444"/>
            <a:ext cx="7472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LMS REGISTRATION</a:t>
            </a:r>
          </a:p>
        </p:txBody>
      </p:sp>
    </p:spTree>
    <p:extLst>
      <p:ext uri="{BB962C8B-B14F-4D97-AF65-F5344CB8AC3E}">
        <p14:creationId xmlns:p14="http://schemas.microsoft.com/office/powerpoint/2010/main" val="410336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6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LMS REGISTRATION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712973" y="311597"/>
            <a:ext cx="659325" cy="838253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Student ID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45746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26764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endCxn id="158" idx="0"/>
          </p:cNvCxnSpPr>
          <p:nvPr/>
        </p:nvCxnSpPr>
        <p:spPr>
          <a:xfrm>
            <a:off x="5000051" y="1795493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60068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4752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60068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4775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60068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60068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295388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06284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04849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06630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 flipH="1">
            <a:off x="521762" y="1658623"/>
            <a:ext cx="642031" cy="952147"/>
          </a:xfrm>
          <a:prstGeom prst="bentConnector3">
            <a:avLst>
              <a:gd name="adj1" fmla="val -3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4048B87-67B0-4495-B2DC-481351354FDA}"/>
              </a:ext>
            </a:extLst>
          </p:cNvPr>
          <p:cNvSpPr txBox="1"/>
          <p:nvPr/>
        </p:nvSpPr>
        <p:spPr>
          <a:xfrm>
            <a:off x="387342" y="15345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57003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56570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56791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309066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07503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2751070"/>
            <a:ext cx="1" cy="5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386364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385931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386152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7A12A13-36C0-4CE1-B91B-D867AA88DCD5}"/>
              </a:ext>
            </a:extLst>
          </p:cNvPr>
          <p:cNvSpPr/>
          <p:nvPr/>
        </p:nvSpPr>
        <p:spPr>
          <a:xfrm>
            <a:off x="5437563" y="4061624"/>
            <a:ext cx="266698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(</a:t>
            </a:r>
            <a:r>
              <a:rPr lang="en-PH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Admission Table</a:t>
            </a:r>
            <a:r>
              <a:rPr lang="en-PH" sz="1200" dirty="0"/>
              <a:t>)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237" idx="1"/>
          </p:cNvCxnSpPr>
          <p:nvPr/>
        </p:nvCxnSpPr>
        <p:spPr>
          <a:xfrm rot="5400000" flipH="1" flipV="1">
            <a:off x="4522083" y="3392366"/>
            <a:ext cx="99417" cy="1731542"/>
          </a:xfrm>
          <a:prstGeom prst="bentConnector4">
            <a:avLst>
              <a:gd name="adj1" fmla="val -229941"/>
              <a:gd name="adj2" fmla="val 66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237" idx="1"/>
          </p:cNvCxnSpPr>
          <p:nvPr/>
        </p:nvCxnSpPr>
        <p:spPr>
          <a:xfrm rot="5400000" flipH="1" flipV="1">
            <a:off x="3794091" y="2664374"/>
            <a:ext cx="99417" cy="3187525"/>
          </a:xfrm>
          <a:prstGeom prst="bentConnector4">
            <a:avLst>
              <a:gd name="adj1" fmla="val -229941"/>
              <a:gd name="adj2" fmla="val 81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237" idx="1"/>
          </p:cNvCxnSpPr>
          <p:nvPr/>
        </p:nvCxnSpPr>
        <p:spPr>
          <a:xfrm rot="5400000" flipH="1" flipV="1">
            <a:off x="3028620" y="1912309"/>
            <a:ext cx="112824" cy="4705062"/>
          </a:xfrm>
          <a:prstGeom prst="bentConnector4">
            <a:avLst>
              <a:gd name="adj1" fmla="val -202616"/>
              <a:gd name="adj2" fmla="val 87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  <a:stCxn id="215" idx="4"/>
            <a:endCxn id="237" idx="0"/>
          </p:cNvCxnSpPr>
          <p:nvPr/>
        </p:nvCxnSpPr>
        <p:spPr>
          <a:xfrm>
            <a:off x="6771054" y="3555287"/>
            <a:ext cx="0" cy="50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31" idx="3"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64946" y="5175861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237" idx="2"/>
            <a:endCxn id="272" idx="0"/>
          </p:cNvCxnSpPr>
          <p:nvPr/>
        </p:nvCxnSpPr>
        <p:spPr>
          <a:xfrm>
            <a:off x="6771054" y="4355232"/>
            <a:ext cx="0" cy="8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1A29B1E6-8E35-41AB-B389-F549C8EC1B25}"/>
              </a:ext>
            </a:extLst>
          </p:cNvPr>
          <p:cNvCxnSpPr>
            <a:cxnSpLocks/>
            <a:stCxn id="272" idx="1"/>
            <a:endCxn id="237" idx="1"/>
          </p:cNvCxnSpPr>
          <p:nvPr/>
        </p:nvCxnSpPr>
        <p:spPr>
          <a:xfrm rot="10800000">
            <a:off x="5437564" y="4208428"/>
            <a:ext cx="927383" cy="1310554"/>
          </a:xfrm>
          <a:prstGeom prst="bentConnector3">
            <a:avLst>
              <a:gd name="adj1" fmla="val 124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5045784" y="492964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2E7D7A6-43B2-4CF1-B622-885E364044DE}"/>
              </a:ext>
            </a:extLst>
          </p:cNvPr>
          <p:cNvCxnSpPr>
            <a:cxnSpLocks/>
            <a:stCxn id="272" idx="2"/>
          </p:cNvCxnSpPr>
          <p:nvPr/>
        </p:nvCxnSpPr>
        <p:spPr>
          <a:xfrm>
            <a:off x="6771054" y="5862102"/>
            <a:ext cx="0" cy="68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334AF07-197A-436B-9C3D-6FEB9B90136A}"/>
              </a:ext>
            </a:extLst>
          </p:cNvPr>
          <p:cNvSpPr txBox="1"/>
          <p:nvPr/>
        </p:nvSpPr>
        <p:spPr>
          <a:xfrm>
            <a:off x="6590555" y="600365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90" name="Parallelogram 289">
            <a:extLst>
              <a:ext uri="{FF2B5EF4-FFF2-40B4-BE49-F238E27FC236}">
                <a16:creationId xmlns:a16="http://schemas.microsoft.com/office/drawing/2014/main" id="{495A9DFE-95E0-4454-8CE0-FBA35C861A5E}"/>
              </a:ext>
            </a:extLst>
          </p:cNvPr>
          <p:cNvSpPr/>
          <p:nvPr/>
        </p:nvSpPr>
        <p:spPr>
          <a:xfrm>
            <a:off x="6102362" y="4630045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Bulk/ Individual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4826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47521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098EBD-962E-44D4-BC81-8FE555C0EE21}"/>
              </a:ext>
            </a:extLst>
          </p:cNvPr>
          <p:cNvSpPr txBox="1"/>
          <p:nvPr/>
        </p:nvSpPr>
        <p:spPr>
          <a:xfrm>
            <a:off x="6451257" y="661177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4</a:t>
            </a:r>
            <a:r>
              <a:rPr lang="en-PH" sz="1000" b="1" baseline="30000" dirty="0"/>
              <a:t>th</a:t>
            </a:r>
            <a:r>
              <a:rPr lang="en-PH" sz="1000" b="1" dirty="0"/>
              <a:t> Slide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</p:spTree>
    <p:extLst>
      <p:ext uri="{BB962C8B-B14F-4D97-AF65-F5344CB8AC3E}">
        <p14:creationId xmlns:p14="http://schemas.microsoft.com/office/powerpoint/2010/main" val="18332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697158" y="1821407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</p:cNvCxnSpPr>
          <p:nvPr/>
        </p:nvCxnSpPr>
        <p:spPr>
          <a:xfrm>
            <a:off x="1322226" y="53887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82" idx="1"/>
            <a:endCxn id="85" idx="0"/>
          </p:cNvCxnSpPr>
          <p:nvPr/>
        </p:nvCxnSpPr>
        <p:spPr>
          <a:xfrm rot="10800000" flipV="1">
            <a:off x="575694" y="2214031"/>
            <a:ext cx="121464" cy="1142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0486268" y="3968751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803690" y="1280257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Teacher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017D05-8495-4D2F-BF4F-8DC93FAAE65E}"/>
              </a:ext>
            </a:extLst>
          </p:cNvPr>
          <p:cNvSpPr/>
          <p:nvPr/>
        </p:nvSpPr>
        <p:spPr>
          <a:xfrm>
            <a:off x="314961" y="515985"/>
            <a:ext cx="201452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Create Class Table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0264B13C-DBFF-4198-9883-724D6B9600FD}"/>
              </a:ext>
            </a:extLst>
          </p:cNvPr>
          <p:cNvSpPr/>
          <p:nvPr/>
        </p:nvSpPr>
        <p:spPr>
          <a:xfrm>
            <a:off x="91175" y="3356403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Subject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1477F50B-D1C7-4F2E-890B-C58DD2E1CD61}"/>
              </a:ext>
            </a:extLst>
          </p:cNvPr>
          <p:cNvSpPr/>
          <p:nvPr/>
        </p:nvSpPr>
        <p:spPr>
          <a:xfrm>
            <a:off x="162901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Section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EB02185-13F6-4D9C-B72D-9B1C1429F708}"/>
              </a:ext>
            </a:extLst>
          </p:cNvPr>
          <p:cNvSpPr/>
          <p:nvPr/>
        </p:nvSpPr>
        <p:spPr>
          <a:xfrm>
            <a:off x="317126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Schedule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D1A029-9289-4C60-B537-EEA166E28B63}"/>
              </a:ext>
            </a:extLst>
          </p:cNvPr>
          <p:cNvCxnSpPr>
            <a:cxnSpLocks/>
            <a:stCxn id="83" idx="2"/>
            <a:endCxn id="291" idx="1"/>
          </p:cNvCxnSpPr>
          <p:nvPr/>
        </p:nvCxnSpPr>
        <p:spPr>
          <a:xfrm>
            <a:off x="1322226" y="809593"/>
            <a:ext cx="2684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E3A99B-21BC-44D8-AC8B-62364922A5EE}"/>
              </a:ext>
            </a:extLst>
          </p:cNvPr>
          <p:cNvCxnSpPr>
            <a:cxnSpLocks/>
            <a:stCxn id="291" idx="4"/>
            <a:endCxn id="82" idx="0"/>
          </p:cNvCxnSpPr>
          <p:nvPr/>
        </p:nvCxnSpPr>
        <p:spPr>
          <a:xfrm>
            <a:off x="1288209" y="1573865"/>
            <a:ext cx="0" cy="2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4BE7C4A-DD63-46D3-BB12-4842F612B019}"/>
              </a:ext>
            </a:extLst>
          </p:cNvPr>
          <p:cNvCxnSpPr>
            <a:cxnSpLocks/>
            <a:stCxn id="82" idx="3"/>
            <a:endCxn id="291" idx="2"/>
          </p:cNvCxnSpPr>
          <p:nvPr/>
        </p:nvCxnSpPr>
        <p:spPr>
          <a:xfrm flipH="1" flipV="1">
            <a:off x="1736027" y="1427061"/>
            <a:ext cx="143233" cy="786971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1922670" y="173303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409523" y="261148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A86719-E6B8-4A39-BD95-40585AD990F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60744" y="1196886"/>
            <a:ext cx="837306" cy="175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BDFF1B-38C3-4FAF-AA7C-C1111520E1C7}"/>
              </a:ext>
            </a:extLst>
          </p:cNvPr>
          <p:cNvSpPr txBox="1"/>
          <p:nvPr/>
        </p:nvSpPr>
        <p:spPr>
          <a:xfrm>
            <a:off x="2598050" y="996831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Preset Class Sched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F06A98-B5B3-434E-B84B-E5F3B7C72033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023512" y="3503207"/>
            <a:ext cx="59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798BF8-737B-4288-A55B-766C818B91E1}"/>
              </a:ext>
            </a:extLst>
          </p:cNvPr>
          <p:cNvCxnSpPr>
            <a:cxnSpLocks/>
            <a:stCxn id="87" idx="4"/>
            <a:endCxn id="119" idx="0"/>
          </p:cNvCxnSpPr>
          <p:nvPr/>
        </p:nvCxnSpPr>
        <p:spPr>
          <a:xfrm>
            <a:off x="3655781" y="367847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A4732DE0-955F-4F97-9E74-14FC2DF3F2B1}"/>
              </a:ext>
            </a:extLst>
          </p:cNvPr>
          <p:cNvSpPr/>
          <p:nvPr/>
        </p:nvSpPr>
        <p:spPr>
          <a:xfrm>
            <a:off x="3064730" y="3877959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368AAB4-05AF-4EF6-9C80-4FEADD3ACDF9}"/>
              </a:ext>
            </a:extLst>
          </p:cNvPr>
          <p:cNvCxnSpPr>
            <a:cxnSpLocks/>
          </p:cNvCxnSpPr>
          <p:nvPr/>
        </p:nvCxnSpPr>
        <p:spPr>
          <a:xfrm flipH="1" flipV="1">
            <a:off x="2283666" y="4270583"/>
            <a:ext cx="774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3C26FAA-94F9-486C-9F41-79CB2E4B1A3B}"/>
              </a:ext>
            </a:extLst>
          </p:cNvPr>
          <p:cNvCxnSpPr>
            <a:cxnSpLocks/>
          </p:cNvCxnSpPr>
          <p:nvPr/>
        </p:nvCxnSpPr>
        <p:spPr>
          <a:xfrm>
            <a:off x="2558453" y="353166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CD8C25C-3AB0-4704-9D5F-6C3676D90686}"/>
              </a:ext>
            </a:extLst>
          </p:cNvPr>
          <p:cNvCxnSpPr>
            <a:cxnSpLocks/>
            <a:stCxn id="119" idx="3"/>
            <a:endCxn id="87" idx="2"/>
          </p:cNvCxnSpPr>
          <p:nvPr/>
        </p:nvCxnSpPr>
        <p:spPr>
          <a:xfrm flipH="1" flipV="1">
            <a:off x="4103599" y="3531669"/>
            <a:ext cx="143233" cy="738915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92FFC5C-3887-4837-A6B9-5077184EB1B7}"/>
              </a:ext>
            </a:extLst>
          </p:cNvPr>
          <p:cNvSpPr txBox="1"/>
          <p:nvPr/>
        </p:nvSpPr>
        <p:spPr>
          <a:xfrm>
            <a:off x="4303907" y="38456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109024-DD6B-4710-BB8B-0D5E8E7D5283}"/>
              </a:ext>
            </a:extLst>
          </p:cNvPr>
          <p:cNvSpPr txBox="1"/>
          <p:nvPr/>
        </p:nvSpPr>
        <p:spPr>
          <a:xfrm>
            <a:off x="2562737" y="41474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CA90E7-7C87-459E-902E-23499BA94915}"/>
              </a:ext>
            </a:extLst>
          </p:cNvPr>
          <p:cNvSpPr/>
          <p:nvPr/>
        </p:nvSpPr>
        <p:spPr>
          <a:xfrm>
            <a:off x="1509565" y="4139523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Add</a:t>
            </a:r>
          </a:p>
        </p:txBody>
      </p: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B47811AE-7D60-4A82-A05A-13E4330F8A53}"/>
              </a:ext>
            </a:extLst>
          </p:cNvPr>
          <p:cNvSpPr/>
          <p:nvPr/>
        </p:nvSpPr>
        <p:spPr>
          <a:xfrm>
            <a:off x="1327808" y="4629415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Add Again?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9EFB50B-2C4B-4126-862F-BF7E652E3D97}"/>
              </a:ext>
            </a:extLst>
          </p:cNvPr>
          <p:cNvCxnSpPr>
            <a:cxnSpLocks/>
            <a:stCxn id="163" idx="3"/>
          </p:cNvCxnSpPr>
          <p:nvPr/>
        </p:nvCxnSpPr>
        <p:spPr>
          <a:xfrm flipH="1" flipV="1">
            <a:off x="1297104" y="1003258"/>
            <a:ext cx="1212806" cy="4018782"/>
          </a:xfrm>
          <a:prstGeom prst="bentConnector4">
            <a:avLst>
              <a:gd name="adj1" fmla="val -234145"/>
              <a:gd name="adj2" fmla="val 9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40C134-EFA9-4F65-B458-FC2BF793D1A2}"/>
              </a:ext>
            </a:extLst>
          </p:cNvPr>
          <p:cNvSpPr txBox="1"/>
          <p:nvPr/>
        </p:nvSpPr>
        <p:spPr>
          <a:xfrm>
            <a:off x="3281535" y="4898929"/>
            <a:ext cx="3609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39D7D823-13E9-457B-BE4F-2647BA51E83C}"/>
              </a:ext>
            </a:extLst>
          </p:cNvPr>
          <p:cNvCxnSpPr>
            <a:cxnSpLocks/>
            <a:stCxn id="163" idx="1"/>
          </p:cNvCxnSpPr>
          <p:nvPr/>
        </p:nvCxnSpPr>
        <p:spPr>
          <a:xfrm rot="10800000" flipV="1">
            <a:off x="699310" y="5022040"/>
            <a:ext cx="628499" cy="1209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9551467-E480-4C97-A3A2-3119ACD51CF3}"/>
              </a:ext>
            </a:extLst>
          </p:cNvPr>
          <p:cNvSpPr txBox="1"/>
          <p:nvPr/>
        </p:nvSpPr>
        <p:spPr>
          <a:xfrm>
            <a:off x="864361" y="4875237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3BD625-ED99-4EC9-8C44-F8CCDEFDFAEB}"/>
              </a:ext>
            </a:extLst>
          </p:cNvPr>
          <p:cNvSpPr/>
          <p:nvPr/>
        </p:nvSpPr>
        <p:spPr>
          <a:xfrm>
            <a:off x="354813" y="6231478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Save</a:t>
            </a: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9B0D4810-1860-4848-9A2A-9AE9207B8164}"/>
              </a:ext>
            </a:extLst>
          </p:cNvPr>
          <p:cNvSpPr/>
          <p:nvPr/>
        </p:nvSpPr>
        <p:spPr>
          <a:xfrm>
            <a:off x="1736027" y="6024268"/>
            <a:ext cx="1906505" cy="638234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000" dirty="0" err="1">
                <a:solidFill>
                  <a:schemeClr val="bg1"/>
                </a:solidFill>
              </a:rPr>
              <a:t>accnt</a:t>
            </a:r>
            <a:r>
              <a:rPr lang="en-PH" sz="1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000" dirty="0">
                <a:solidFill>
                  <a:schemeClr val="bg1"/>
                </a:solidFill>
              </a:rPr>
              <a:t>Thru email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6233B4-36EB-4C40-805E-37A775FFCBCF}"/>
              </a:ext>
            </a:extLst>
          </p:cNvPr>
          <p:cNvCxnSpPr>
            <a:cxnSpLocks/>
          </p:cNvCxnSpPr>
          <p:nvPr/>
        </p:nvCxnSpPr>
        <p:spPr>
          <a:xfrm>
            <a:off x="1134917" y="635457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68D2115-770F-440F-8177-F957D251B4F7}"/>
              </a:ext>
            </a:extLst>
          </p:cNvPr>
          <p:cNvCxnSpPr>
            <a:cxnSpLocks/>
          </p:cNvCxnSpPr>
          <p:nvPr/>
        </p:nvCxnSpPr>
        <p:spPr>
          <a:xfrm>
            <a:off x="1922670" y="439369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Terminator 181">
            <a:extLst>
              <a:ext uri="{FF2B5EF4-FFF2-40B4-BE49-F238E27FC236}">
                <a16:creationId xmlns:a16="http://schemas.microsoft.com/office/drawing/2014/main" id="{B9EC16EC-E1EA-425E-9127-B07B32679529}"/>
              </a:ext>
            </a:extLst>
          </p:cNvPr>
          <p:cNvSpPr/>
          <p:nvPr/>
        </p:nvSpPr>
        <p:spPr>
          <a:xfrm>
            <a:off x="6123809" y="6149575"/>
            <a:ext cx="2398658" cy="345427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Access LMS</a:t>
            </a:r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9A2F3F53-BBB0-4A0C-A28C-CF55B2954B02}"/>
              </a:ext>
            </a:extLst>
          </p:cNvPr>
          <p:cNvSpPr/>
          <p:nvPr/>
        </p:nvSpPr>
        <p:spPr>
          <a:xfrm>
            <a:off x="4284521" y="5937623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A99E144-9448-4976-91E5-603372BCD7ED}"/>
              </a:ext>
            </a:extLst>
          </p:cNvPr>
          <p:cNvCxnSpPr>
            <a:cxnSpLocks/>
          </p:cNvCxnSpPr>
          <p:nvPr/>
        </p:nvCxnSpPr>
        <p:spPr>
          <a:xfrm>
            <a:off x="3584266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C518E22-DDD4-426F-A903-684A1B0441BC}"/>
              </a:ext>
            </a:extLst>
          </p:cNvPr>
          <p:cNvCxnSpPr>
            <a:cxnSpLocks/>
          </p:cNvCxnSpPr>
          <p:nvPr/>
        </p:nvCxnSpPr>
        <p:spPr>
          <a:xfrm>
            <a:off x="5466623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B0D5B-A569-4EAC-985F-1374DD7D085E}"/>
              </a:ext>
            </a:extLst>
          </p:cNvPr>
          <p:cNvSpPr txBox="1"/>
          <p:nvPr/>
        </p:nvSpPr>
        <p:spPr>
          <a:xfrm>
            <a:off x="5602691" y="620713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930592-25B8-4311-BF2F-B681398D705C}"/>
              </a:ext>
            </a:extLst>
          </p:cNvPr>
          <p:cNvSpPr txBox="1"/>
          <p:nvPr/>
        </p:nvSpPr>
        <p:spPr>
          <a:xfrm>
            <a:off x="8419183" y="146455"/>
            <a:ext cx="26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LMS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46673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4561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MY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19479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9257D14-913A-42D2-A37F-F124425A988C}"/>
              </a:ext>
            </a:extLst>
          </p:cNvPr>
          <p:cNvCxnSpPr>
            <a:cxnSpLocks/>
          </p:cNvCxnSpPr>
          <p:nvPr/>
        </p:nvCxnSpPr>
        <p:spPr>
          <a:xfrm>
            <a:off x="5659722" y="4957330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55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My Student Details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Student Information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 flipV="1">
            <a:off x="6475710" y="1648688"/>
            <a:ext cx="251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9614141" y="1789555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FE6D02-444F-4109-986B-82C1A5A81BD5}"/>
              </a:ext>
            </a:extLst>
          </p:cNvPr>
          <p:cNvSpPr/>
          <p:nvPr/>
        </p:nvSpPr>
        <p:spPr>
          <a:xfrm>
            <a:off x="6727181" y="1496916"/>
            <a:ext cx="1800986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MY Student Details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8906071" y="1496916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528167" y="1648688"/>
            <a:ext cx="37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9028380" y="235716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8910502" y="1998793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8906072" y="1648689"/>
            <a:ext cx="122309" cy="1171691"/>
          </a:xfrm>
          <a:prstGeom prst="bentConnector3">
            <a:avLst>
              <a:gd name="adj1" fmla="val 286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8528167" y="235716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08EFBD-6E4D-4E18-81DF-085A6AAEEDF2}"/>
              </a:ext>
            </a:extLst>
          </p:cNvPr>
          <p:cNvCxnSpPr>
            <a:cxnSpLocks/>
            <a:stCxn id="99" idx="3"/>
            <a:endCxn id="111" idx="1"/>
          </p:cNvCxnSpPr>
          <p:nvPr/>
        </p:nvCxnSpPr>
        <p:spPr>
          <a:xfrm>
            <a:off x="10098649" y="2820379"/>
            <a:ext cx="57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20F478-77CB-415A-95B9-BD5C2FC5EEDF}"/>
              </a:ext>
            </a:extLst>
          </p:cNvPr>
          <p:cNvSpPr/>
          <p:nvPr/>
        </p:nvSpPr>
        <p:spPr>
          <a:xfrm>
            <a:off x="10677145" y="266860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D42D8A7-2EF5-4BEE-B672-C81A09367A64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9563515" y="2225019"/>
            <a:ext cx="2216" cy="13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8A6EAA-5E3E-4740-9D8F-E082F3313616}"/>
              </a:ext>
            </a:extLst>
          </p:cNvPr>
          <p:cNvSpPr txBox="1"/>
          <p:nvPr/>
        </p:nvSpPr>
        <p:spPr>
          <a:xfrm>
            <a:off x="10169001" y="270179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9121443" y="1303360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2421F8-321E-4AF0-9F4E-272606598EB8}"/>
              </a:ext>
            </a:extLst>
          </p:cNvPr>
          <p:cNvSpPr txBox="1"/>
          <p:nvPr/>
        </p:nvSpPr>
        <p:spPr>
          <a:xfrm>
            <a:off x="5651722" y="2292106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7338D27-0B57-4D81-AFA4-E5F8EAE1FB0C}"/>
              </a:ext>
            </a:extLst>
          </p:cNvPr>
          <p:cNvSpPr txBox="1"/>
          <p:nvPr/>
        </p:nvSpPr>
        <p:spPr>
          <a:xfrm>
            <a:off x="5153210" y="235716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10098650" y="891953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10326252" y="691898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AD09054-F76D-4E2C-8DF1-F845F7A25EDA}"/>
              </a:ext>
            </a:extLst>
          </p:cNvPr>
          <p:cNvSpPr/>
          <p:nvPr/>
        </p:nvSpPr>
        <p:spPr>
          <a:xfrm>
            <a:off x="4994278" y="325091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Cick</a:t>
            </a:r>
            <a:r>
              <a:rPr lang="en-PH" sz="1200" dirty="0"/>
              <a:t> View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B78C80-F366-4450-ACC8-0F37A16169AA}"/>
              </a:ext>
            </a:extLst>
          </p:cNvPr>
          <p:cNvCxnSpPr>
            <a:cxnSpLocks/>
            <a:stCxn id="111" idx="2"/>
            <a:endCxn id="151" idx="3"/>
          </p:cNvCxnSpPr>
          <p:nvPr/>
        </p:nvCxnSpPr>
        <p:spPr>
          <a:xfrm rot="5400000">
            <a:off x="8606610" y="674709"/>
            <a:ext cx="430538" cy="5025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1F1D437-EF3A-47C8-9EF9-BF968A378B96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5651722" y="3554461"/>
            <a:ext cx="1" cy="20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FDC4ED-C3E0-4447-B3D8-E5364D88C5A3}"/>
              </a:ext>
            </a:extLst>
          </p:cNvPr>
          <p:cNvSpPr/>
          <p:nvPr/>
        </p:nvSpPr>
        <p:spPr>
          <a:xfrm>
            <a:off x="1268807" y="3966843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Profile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44B7D8F-8967-4621-97E0-2CB88A8EDAA6}"/>
              </a:ext>
            </a:extLst>
          </p:cNvPr>
          <p:cNvSpPr/>
          <p:nvPr/>
        </p:nvSpPr>
        <p:spPr>
          <a:xfrm>
            <a:off x="4994278" y="3980882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Documents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FD4153-9A05-49EE-91FD-F9127646A586}"/>
              </a:ext>
            </a:extLst>
          </p:cNvPr>
          <p:cNvSpPr/>
          <p:nvPr/>
        </p:nvSpPr>
        <p:spPr>
          <a:xfrm>
            <a:off x="8329631" y="3960171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Attendance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65E26F6-4DA5-4CBA-882F-30BC176AD7DF}"/>
              </a:ext>
            </a:extLst>
          </p:cNvPr>
          <p:cNvCxnSpPr>
            <a:cxnSpLocks/>
            <a:stCxn id="151" idx="2"/>
            <a:endCxn id="159" idx="0"/>
          </p:cNvCxnSpPr>
          <p:nvPr/>
        </p:nvCxnSpPr>
        <p:spPr>
          <a:xfrm rot="5400000">
            <a:off x="3582797" y="1897917"/>
            <a:ext cx="412382" cy="3725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B97BB19-3F1E-4DDE-B9E6-AC9A09B38379}"/>
              </a:ext>
            </a:extLst>
          </p:cNvPr>
          <p:cNvCxnSpPr>
            <a:cxnSpLocks/>
            <a:stCxn id="151" idx="2"/>
            <a:endCxn id="165" idx="0"/>
          </p:cNvCxnSpPr>
          <p:nvPr/>
        </p:nvCxnSpPr>
        <p:spPr>
          <a:xfrm rot="16200000" flipH="1">
            <a:off x="7116544" y="2089639"/>
            <a:ext cx="405710" cy="3335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0BD86E-7929-458A-B4D3-38C20F135E5A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>
            <a:off x="5651723" y="3554461"/>
            <a:ext cx="0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528A6D-BA37-4B23-9847-E4E59D4ECF70}"/>
              </a:ext>
            </a:extLst>
          </p:cNvPr>
          <p:cNvSpPr/>
          <p:nvPr/>
        </p:nvSpPr>
        <p:spPr>
          <a:xfrm>
            <a:off x="3152255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Homeworks</a:t>
            </a:r>
            <a:endParaRPr lang="en-PH" sz="12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FD5993-D8A5-4F5E-9E45-E632734BD5E1}"/>
              </a:ext>
            </a:extLst>
          </p:cNvPr>
          <p:cNvSpPr/>
          <p:nvPr/>
        </p:nvSpPr>
        <p:spPr>
          <a:xfrm>
            <a:off x="4994278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Projects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337831-21D4-430F-B1A8-A89ED39C5078}"/>
              </a:ext>
            </a:extLst>
          </p:cNvPr>
          <p:cNvSpPr/>
          <p:nvPr/>
        </p:nvSpPr>
        <p:spPr>
          <a:xfrm>
            <a:off x="6775227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Seatworks</a:t>
            </a:r>
            <a:endParaRPr lang="en-PH" sz="1200" dirty="0"/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569E2637-3431-43B9-9C2B-A57FB6F73114}"/>
              </a:ext>
            </a:extLst>
          </p:cNvPr>
          <p:cNvCxnSpPr>
            <a:cxnSpLocks/>
            <a:stCxn id="163" idx="2"/>
            <a:endCxn id="180" idx="0"/>
          </p:cNvCxnSpPr>
          <p:nvPr/>
        </p:nvCxnSpPr>
        <p:spPr>
          <a:xfrm rot="16200000" flipH="1">
            <a:off x="6364756" y="3571392"/>
            <a:ext cx="354883" cy="1780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3FEAED0-CDF6-42BA-80C8-5ACF2145F5B0}"/>
              </a:ext>
            </a:extLst>
          </p:cNvPr>
          <p:cNvCxnSpPr>
            <a:cxnSpLocks/>
            <a:stCxn id="163" idx="2"/>
            <a:endCxn id="177" idx="0"/>
          </p:cNvCxnSpPr>
          <p:nvPr/>
        </p:nvCxnSpPr>
        <p:spPr>
          <a:xfrm rot="5400000">
            <a:off x="4553271" y="3540856"/>
            <a:ext cx="354883" cy="1842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8BB3AE4-40C7-4D4E-9CCB-0C98ED13AFCE}"/>
              </a:ext>
            </a:extLst>
          </p:cNvPr>
          <p:cNvCxnSpPr>
            <a:cxnSpLocks/>
            <a:stCxn id="163" idx="2"/>
            <a:endCxn id="179" idx="0"/>
          </p:cNvCxnSpPr>
          <p:nvPr/>
        </p:nvCxnSpPr>
        <p:spPr>
          <a:xfrm>
            <a:off x="5651723" y="4284426"/>
            <a:ext cx="0" cy="3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6A4BB88-0131-4383-BD72-B3BD791DD73A}"/>
              </a:ext>
            </a:extLst>
          </p:cNvPr>
          <p:cNvSpPr/>
          <p:nvPr/>
        </p:nvSpPr>
        <p:spPr>
          <a:xfrm>
            <a:off x="4773247" y="6472735"/>
            <a:ext cx="177295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and Download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286258A-D28F-4070-9656-CF0EE2AA195D}"/>
              </a:ext>
            </a:extLst>
          </p:cNvPr>
          <p:cNvSpPr txBox="1"/>
          <p:nvPr/>
        </p:nvSpPr>
        <p:spPr>
          <a:xfrm>
            <a:off x="2973814" y="2774439"/>
            <a:ext cx="167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View in Tabs and all Documents are viewed in this section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3F20F33-BD77-4D16-B72C-D4FF794D6845}"/>
              </a:ext>
            </a:extLst>
          </p:cNvPr>
          <p:cNvCxnSpPr>
            <a:cxnSpLocks/>
            <a:stCxn id="195" idx="1"/>
            <a:endCxn id="163" idx="1"/>
          </p:cNvCxnSpPr>
          <p:nvPr/>
        </p:nvCxnSpPr>
        <p:spPr>
          <a:xfrm>
            <a:off x="2973814" y="3128382"/>
            <a:ext cx="2020464" cy="1004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Flowchart: Decision 198">
            <a:extLst>
              <a:ext uri="{FF2B5EF4-FFF2-40B4-BE49-F238E27FC236}">
                <a16:creationId xmlns:a16="http://schemas.microsoft.com/office/drawing/2014/main" id="{5490DD15-62D3-4CEF-8786-BC8CF679AE5D}"/>
              </a:ext>
            </a:extLst>
          </p:cNvPr>
          <p:cNvSpPr/>
          <p:nvPr/>
        </p:nvSpPr>
        <p:spPr>
          <a:xfrm>
            <a:off x="3251074" y="5165080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201" name="Flowchart: Decision 200">
            <a:extLst>
              <a:ext uri="{FF2B5EF4-FFF2-40B4-BE49-F238E27FC236}">
                <a16:creationId xmlns:a16="http://schemas.microsoft.com/office/drawing/2014/main" id="{A583E359-CEAA-46FF-957A-AC4DD87C1274}"/>
              </a:ext>
            </a:extLst>
          </p:cNvPr>
          <p:cNvSpPr/>
          <p:nvPr/>
        </p:nvSpPr>
        <p:spPr>
          <a:xfrm>
            <a:off x="5124588" y="5122153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0E00EC1C-B7AB-458D-8462-E0D370DA68F4}"/>
              </a:ext>
            </a:extLst>
          </p:cNvPr>
          <p:cNvSpPr/>
          <p:nvPr/>
        </p:nvSpPr>
        <p:spPr>
          <a:xfrm>
            <a:off x="6897536" y="5140095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EE412FF8-9AF7-4E38-B212-3ED55C723A86}"/>
              </a:ext>
            </a:extLst>
          </p:cNvPr>
          <p:cNvCxnSpPr>
            <a:cxnSpLocks/>
            <a:stCxn id="202" idx="2"/>
            <a:endCxn id="190" idx="0"/>
          </p:cNvCxnSpPr>
          <p:nvPr/>
        </p:nvCxnSpPr>
        <p:spPr>
          <a:xfrm rot="5400000">
            <a:off x="6343094" y="5383158"/>
            <a:ext cx="406206" cy="1772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CC518255-5173-4F4D-A4BF-44231AF522AB}"/>
              </a:ext>
            </a:extLst>
          </p:cNvPr>
          <p:cNvCxnSpPr>
            <a:cxnSpLocks/>
            <a:stCxn id="199" idx="2"/>
            <a:endCxn id="190" idx="0"/>
          </p:cNvCxnSpPr>
          <p:nvPr/>
        </p:nvCxnSpPr>
        <p:spPr>
          <a:xfrm rot="16200000" flipH="1">
            <a:off x="4532355" y="5345367"/>
            <a:ext cx="381221" cy="1873513"/>
          </a:xfrm>
          <a:prstGeom prst="bentConnector3">
            <a:avLst>
              <a:gd name="adj1" fmla="val 45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275BABC-E61A-49AE-B662-D344AA6E68A9}"/>
              </a:ext>
            </a:extLst>
          </p:cNvPr>
          <p:cNvCxnSpPr>
            <a:cxnSpLocks/>
          </p:cNvCxnSpPr>
          <p:nvPr/>
        </p:nvCxnSpPr>
        <p:spPr>
          <a:xfrm>
            <a:off x="5650844" y="6037250"/>
            <a:ext cx="0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DEDE106-C3D7-4EF1-98A4-BE524FE0C3BE}"/>
              </a:ext>
            </a:extLst>
          </p:cNvPr>
          <p:cNvSpPr txBox="1"/>
          <p:nvPr/>
        </p:nvSpPr>
        <p:spPr>
          <a:xfrm>
            <a:off x="5483664" y="607540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F718D71-DE97-416E-AE2F-E9C123D39221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3786208" y="4929201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25EA5CF-5753-40B2-AC65-674460CD622A}"/>
              </a:ext>
            </a:extLst>
          </p:cNvPr>
          <p:cNvCxnSpPr>
            <a:cxnSpLocks/>
          </p:cNvCxnSpPr>
          <p:nvPr/>
        </p:nvCxnSpPr>
        <p:spPr>
          <a:xfrm>
            <a:off x="7432669" y="4904361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ecision 224">
            <a:extLst>
              <a:ext uri="{FF2B5EF4-FFF2-40B4-BE49-F238E27FC236}">
                <a16:creationId xmlns:a16="http://schemas.microsoft.com/office/drawing/2014/main" id="{014639AF-981D-45EC-A551-621EE4EE01DD}"/>
              </a:ext>
            </a:extLst>
          </p:cNvPr>
          <p:cNvSpPr/>
          <p:nvPr/>
        </p:nvSpPr>
        <p:spPr>
          <a:xfrm>
            <a:off x="1395609" y="4497455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7954302-B58C-48F6-942D-CCDA3649A60F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1930744" y="5423889"/>
            <a:ext cx="3425" cy="41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8393811-34C5-4312-B280-1DA6CDD48B04}"/>
              </a:ext>
            </a:extLst>
          </p:cNvPr>
          <p:cNvSpPr/>
          <p:nvPr/>
        </p:nvSpPr>
        <p:spPr>
          <a:xfrm>
            <a:off x="1276724" y="5838242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 Profile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A7C665A-5E64-45C1-B072-867893352B8A}"/>
              </a:ext>
            </a:extLst>
          </p:cNvPr>
          <p:cNvCxnSpPr>
            <a:cxnSpLocks/>
          </p:cNvCxnSpPr>
          <p:nvPr/>
        </p:nvCxnSpPr>
        <p:spPr>
          <a:xfrm>
            <a:off x="1924222" y="4266668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919EDABF-013A-4ACC-BE7B-BBB04149C4DC}"/>
              </a:ext>
            </a:extLst>
          </p:cNvPr>
          <p:cNvSpPr txBox="1"/>
          <p:nvPr/>
        </p:nvSpPr>
        <p:spPr>
          <a:xfrm>
            <a:off x="1718960" y="547113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D7A4311-077B-4212-9E2F-7CCB7E306962}"/>
              </a:ext>
            </a:extLst>
          </p:cNvPr>
          <p:cNvCxnSpPr>
            <a:cxnSpLocks/>
          </p:cNvCxnSpPr>
          <p:nvPr/>
        </p:nvCxnSpPr>
        <p:spPr>
          <a:xfrm flipH="1">
            <a:off x="790496" y="4965153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AA22DD-7E29-4139-B70B-1841E3342320}"/>
              </a:ext>
            </a:extLst>
          </p:cNvPr>
          <p:cNvSpPr txBox="1"/>
          <p:nvPr/>
        </p:nvSpPr>
        <p:spPr>
          <a:xfrm>
            <a:off x="964639" y="484204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42" name="Parallelogram 241">
            <a:extLst>
              <a:ext uri="{FF2B5EF4-FFF2-40B4-BE49-F238E27FC236}">
                <a16:creationId xmlns:a16="http://schemas.microsoft.com/office/drawing/2014/main" id="{D9F9E321-5799-4F8B-8393-FAC3CBEC427E}"/>
              </a:ext>
            </a:extLst>
          </p:cNvPr>
          <p:cNvSpPr/>
          <p:nvPr/>
        </p:nvSpPr>
        <p:spPr>
          <a:xfrm>
            <a:off x="75279" y="4849043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3" name="Parallelogram 242">
            <a:extLst>
              <a:ext uri="{FF2B5EF4-FFF2-40B4-BE49-F238E27FC236}">
                <a16:creationId xmlns:a16="http://schemas.microsoft.com/office/drawing/2014/main" id="{610F345A-9588-45E7-A890-E0AF1601D44E}"/>
              </a:ext>
            </a:extLst>
          </p:cNvPr>
          <p:cNvSpPr/>
          <p:nvPr/>
        </p:nvSpPr>
        <p:spPr>
          <a:xfrm>
            <a:off x="4396592" y="5869285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4" name="Parallelogram 243">
            <a:extLst>
              <a:ext uri="{FF2B5EF4-FFF2-40B4-BE49-F238E27FC236}">
                <a16:creationId xmlns:a16="http://schemas.microsoft.com/office/drawing/2014/main" id="{22953050-5A75-47BC-9461-EC47CE377F1E}"/>
              </a:ext>
            </a:extLst>
          </p:cNvPr>
          <p:cNvSpPr/>
          <p:nvPr/>
        </p:nvSpPr>
        <p:spPr>
          <a:xfrm>
            <a:off x="6334163" y="5869142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6" name="Parallelogram 245">
            <a:extLst>
              <a:ext uri="{FF2B5EF4-FFF2-40B4-BE49-F238E27FC236}">
                <a16:creationId xmlns:a16="http://schemas.microsoft.com/office/drawing/2014/main" id="{641218A0-1F17-4D2D-A390-4F171F9F837A}"/>
              </a:ext>
            </a:extLst>
          </p:cNvPr>
          <p:cNvSpPr/>
          <p:nvPr/>
        </p:nvSpPr>
        <p:spPr>
          <a:xfrm>
            <a:off x="2601810" y="6446887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7D82993C-3272-4F77-92BA-CA1D5C7047DE}"/>
              </a:ext>
            </a:extLst>
          </p:cNvPr>
          <p:cNvCxnSpPr>
            <a:cxnSpLocks/>
            <a:stCxn id="202" idx="1"/>
            <a:endCxn id="244" idx="0"/>
          </p:cNvCxnSpPr>
          <p:nvPr/>
        </p:nvCxnSpPr>
        <p:spPr>
          <a:xfrm rot="10800000" flipV="1">
            <a:off x="6679604" y="5603312"/>
            <a:ext cx="217933" cy="26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69E2077A-7D2E-4AAE-A371-665DC6BFCF61}"/>
              </a:ext>
            </a:extLst>
          </p:cNvPr>
          <p:cNvCxnSpPr>
            <a:cxnSpLocks/>
            <a:stCxn id="201" idx="1"/>
            <a:endCxn id="243" idx="0"/>
          </p:cNvCxnSpPr>
          <p:nvPr/>
        </p:nvCxnSpPr>
        <p:spPr>
          <a:xfrm rot="10800000" flipV="1">
            <a:off x="4742032" y="5585369"/>
            <a:ext cx="382556" cy="28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0C27C51C-9690-4D25-9571-A87411753DD9}"/>
              </a:ext>
            </a:extLst>
          </p:cNvPr>
          <p:cNvCxnSpPr>
            <a:cxnSpLocks/>
            <a:stCxn id="199" idx="1"/>
            <a:endCxn id="246" idx="0"/>
          </p:cNvCxnSpPr>
          <p:nvPr/>
        </p:nvCxnSpPr>
        <p:spPr>
          <a:xfrm rot="10800000" flipV="1">
            <a:off x="2947250" y="5628297"/>
            <a:ext cx="303824" cy="818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71A1FAF-221B-4EDF-BBC3-98D1D87F324D}"/>
              </a:ext>
            </a:extLst>
          </p:cNvPr>
          <p:cNvSpPr txBox="1"/>
          <p:nvPr/>
        </p:nvSpPr>
        <p:spPr>
          <a:xfrm>
            <a:off x="2751554" y="571333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427BB3-35E3-4324-BFA4-69235BD82DA5}"/>
              </a:ext>
            </a:extLst>
          </p:cNvPr>
          <p:cNvSpPr txBox="1"/>
          <p:nvPr/>
        </p:nvSpPr>
        <p:spPr>
          <a:xfrm>
            <a:off x="4599275" y="542850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A858334-8572-4C11-A0D8-50D495E3A9C3}"/>
              </a:ext>
            </a:extLst>
          </p:cNvPr>
          <p:cNvSpPr txBox="1"/>
          <p:nvPr/>
        </p:nvSpPr>
        <p:spPr>
          <a:xfrm>
            <a:off x="6488277" y="544248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DC648C9-8FA2-47F5-8470-F3CF55018DDB}"/>
              </a:ext>
            </a:extLst>
          </p:cNvPr>
          <p:cNvSpPr/>
          <p:nvPr/>
        </p:nvSpPr>
        <p:spPr>
          <a:xfrm>
            <a:off x="10326252" y="3931381"/>
            <a:ext cx="2614842" cy="6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 ATTENDANCE,</a:t>
            </a:r>
          </a:p>
          <a:p>
            <a:pPr algn="ctr"/>
            <a:r>
              <a:rPr lang="en-PH" sz="1200" dirty="0"/>
              <a:t>Total Absences and Date of Absent</a:t>
            </a:r>
          </a:p>
          <a:p>
            <a:pPr algn="ctr"/>
            <a:r>
              <a:rPr lang="en-PH" sz="1200" dirty="0"/>
              <a:t>Total Present</a:t>
            </a:r>
          </a:p>
        </p:txBody>
      </p:sp>
      <p:sp>
        <p:nvSpPr>
          <p:cNvPr id="259" name="Parallelogram 258">
            <a:extLst>
              <a:ext uri="{FF2B5EF4-FFF2-40B4-BE49-F238E27FC236}">
                <a16:creationId xmlns:a16="http://schemas.microsoft.com/office/drawing/2014/main" id="{D0C6C9DE-D2B0-4B33-A00F-1692F53F5F73}"/>
              </a:ext>
            </a:extLst>
          </p:cNvPr>
          <p:cNvSpPr/>
          <p:nvPr/>
        </p:nvSpPr>
        <p:spPr>
          <a:xfrm>
            <a:off x="8856286" y="6003880"/>
            <a:ext cx="1760291" cy="236195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Enter Message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209FFA1-449B-4642-AA67-D160DCD74654}"/>
              </a:ext>
            </a:extLst>
          </p:cNvPr>
          <p:cNvSpPr/>
          <p:nvPr/>
        </p:nvSpPr>
        <p:spPr>
          <a:xfrm>
            <a:off x="8849956" y="6489597"/>
            <a:ext cx="177294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Sent thru </a:t>
            </a:r>
            <a:r>
              <a:rPr lang="en-PH" sz="1200" dirty="0" err="1"/>
              <a:t>sms</a:t>
            </a:r>
            <a:r>
              <a:rPr lang="en-PH" sz="1200" dirty="0"/>
              <a:t>/email/LMS</a:t>
            </a:r>
          </a:p>
        </p:txBody>
      </p:sp>
      <p:sp>
        <p:nvSpPr>
          <p:cNvPr id="261" name="Flowchart: Decision 260">
            <a:extLst>
              <a:ext uri="{FF2B5EF4-FFF2-40B4-BE49-F238E27FC236}">
                <a16:creationId xmlns:a16="http://schemas.microsoft.com/office/drawing/2014/main" id="{56EC35AC-0C97-460D-850D-5B6447DB0B4A}"/>
              </a:ext>
            </a:extLst>
          </p:cNvPr>
          <p:cNvSpPr/>
          <p:nvPr/>
        </p:nvSpPr>
        <p:spPr>
          <a:xfrm>
            <a:off x="10684918" y="5027142"/>
            <a:ext cx="1148416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Many Absent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E4D554C4-B0AA-4069-AA07-0EE5E6D4453E}"/>
              </a:ext>
            </a:extLst>
          </p:cNvPr>
          <p:cNvCxnSpPr>
            <a:cxnSpLocks/>
            <a:stCxn id="261" idx="2"/>
            <a:endCxn id="259" idx="2"/>
          </p:cNvCxnSpPr>
          <p:nvPr/>
        </p:nvCxnSpPr>
        <p:spPr>
          <a:xfrm rot="5400000">
            <a:off x="10838889" y="5701741"/>
            <a:ext cx="168402" cy="67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2FCCA2B-10C4-477D-BBD9-1D320AAEB294}"/>
              </a:ext>
            </a:extLst>
          </p:cNvPr>
          <p:cNvCxnSpPr>
            <a:cxnSpLocks/>
          </p:cNvCxnSpPr>
          <p:nvPr/>
        </p:nvCxnSpPr>
        <p:spPr>
          <a:xfrm>
            <a:off x="9736431" y="625783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2B451A1-9BC7-4220-9201-89E8759515EE}"/>
              </a:ext>
            </a:extLst>
          </p:cNvPr>
          <p:cNvSpPr txBox="1"/>
          <p:nvPr/>
        </p:nvSpPr>
        <p:spPr>
          <a:xfrm>
            <a:off x="10771102" y="598222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0F7535E-B166-444F-9B93-1B2CF51DADD7}"/>
              </a:ext>
            </a:extLst>
          </p:cNvPr>
          <p:cNvCxnSpPr>
            <a:cxnSpLocks/>
            <a:stCxn id="165" idx="3"/>
            <a:endCxn id="257" idx="1"/>
          </p:cNvCxnSpPr>
          <p:nvPr/>
        </p:nvCxnSpPr>
        <p:spPr>
          <a:xfrm>
            <a:off x="9644520" y="4111943"/>
            <a:ext cx="681732" cy="152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FE58761-A47F-43A5-8D85-F8D45577585C}"/>
              </a:ext>
            </a:extLst>
          </p:cNvPr>
          <p:cNvCxnSpPr>
            <a:cxnSpLocks/>
          </p:cNvCxnSpPr>
          <p:nvPr/>
        </p:nvCxnSpPr>
        <p:spPr>
          <a:xfrm>
            <a:off x="11259126" y="4620172"/>
            <a:ext cx="0" cy="40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1245A40C-260D-4636-BF8E-9F631F528DBF}"/>
              </a:ext>
            </a:extLst>
          </p:cNvPr>
          <p:cNvSpPr txBox="1"/>
          <p:nvPr/>
        </p:nvSpPr>
        <p:spPr>
          <a:xfrm>
            <a:off x="9030336" y="5791029"/>
            <a:ext cx="14863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Notify Parents &amp; Student</a:t>
            </a:r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888F2410-D28D-4A64-9C3A-3918DBD79B8F}"/>
              </a:ext>
            </a:extLst>
          </p:cNvPr>
          <p:cNvSpPr/>
          <p:nvPr/>
        </p:nvSpPr>
        <p:spPr>
          <a:xfrm>
            <a:off x="8872765" y="4831690"/>
            <a:ext cx="1603711" cy="17553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Excellent Attendance</a:t>
            </a:r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9DA8B342-1400-4820-BFC6-723CE6DA7C0E}"/>
              </a:ext>
            </a:extLst>
          </p:cNvPr>
          <p:cNvCxnSpPr>
            <a:cxnSpLocks/>
            <a:stCxn id="261" idx="1"/>
            <a:endCxn id="287" idx="3"/>
          </p:cNvCxnSpPr>
          <p:nvPr/>
        </p:nvCxnSpPr>
        <p:spPr>
          <a:xfrm rot="10800000">
            <a:off x="9652680" y="5007221"/>
            <a:ext cx="1032239" cy="483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AC920C06-3B4A-40C6-8B2F-58E61BACD166}"/>
              </a:ext>
            </a:extLst>
          </p:cNvPr>
          <p:cNvSpPr txBox="1"/>
          <p:nvPr/>
        </p:nvSpPr>
        <p:spPr>
          <a:xfrm>
            <a:off x="10246895" y="5382076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135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1083</Words>
  <Application>Microsoft Office PowerPoint</Application>
  <PresentationFormat>Widescreen</PresentationFormat>
  <Paragraphs>501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90</cp:revision>
  <dcterms:created xsi:type="dcterms:W3CDTF">2020-07-07T01:49:30Z</dcterms:created>
  <dcterms:modified xsi:type="dcterms:W3CDTF">2020-07-08T07:03:34Z</dcterms:modified>
</cp:coreProperties>
</file>