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71D1A7B-524A-4AC2-93A9-B6D9B2BE6A35}"/>
              </a:ext>
            </a:extLst>
          </p:cNvPr>
          <p:cNvSpPr/>
          <p:nvPr/>
        </p:nvSpPr>
        <p:spPr>
          <a:xfrm>
            <a:off x="1597054" y="1746175"/>
            <a:ext cx="1346907" cy="357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8E7906-CDFA-43B4-A195-5D8B4DFB5CFC}"/>
              </a:ext>
            </a:extLst>
          </p:cNvPr>
          <p:cNvSpPr/>
          <p:nvPr/>
        </p:nvSpPr>
        <p:spPr>
          <a:xfrm>
            <a:off x="1558893" y="473494"/>
            <a:ext cx="87001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3A054-A403-45B2-AFB6-085BF2F51B32}"/>
              </a:ext>
            </a:extLst>
          </p:cNvPr>
          <p:cNvSpPr txBox="1"/>
          <p:nvPr/>
        </p:nvSpPr>
        <p:spPr>
          <a:xfrm>
            <a:off x="275208" y="528220"/>
            <a:ext cx="128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A55F2-678A-45A6-A184-DABD8B1A6C08}"/>
              </a:ext>
            </a:extLst>
          </p:cNvPr>
          <p:cNvSpPr txBox="1"/>
          <p:nvPr/>
        </p:nvSpPr>
        <p:spPr>
          <a:xfrm>
            <a:off x="2700292" y="528219"/>
            <a:ext cx="18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accent1">
                    <a:lumMod val="75000"/>
                  </a:schemeClr>
                </a:solidFill>
              </a:rPr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E27BA-BE8C-46DF-A921-ED7FB5955F3B}"/>
              </a:ext>
            </a:extLst>
          </p:cNvPr>
          <p:cNvSpPr/>
          <p:nvPr/>
        </p:nvSpPr>
        <p:spPr>
          <a:xfrm>
            <a:off x="2998015" y="172374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3ECC4-7956-45A3-AE87-9ABD7AC3F0F5}"/>
              </a:ext>
            </a:extLst>
          </p:cNvPr>
          <p:cNvSpPr txBox="1"/>
          <p:nvPr/>
        </p:nvSpPr>
        <p:spPr>
          <a:xfrm>
            <a:off x="3168263" y="1703897"/>
            <a:ext cx="181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Receipt image</a:t>
            </a:r>
            <a:r>
              <a:rPr lang="en-PH" sz="2000" dirty="0"/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3D9BD0-5B9C-4220-8669-355555D23F2D}"/>
              </a:ext>
            </a:extLst>
          </p:cNvPr>
          <p:cNvSpPr txBox="1"/>
          <p:nvPr/>
        </p:nvSpPr>
        <p:spPr>
          <a:xfrm>
            <a:off x="1629469" y="1731022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File Upload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D9D1FD-BCA5-48C0-AA5E-66CD4B28DCBA}"/>
              </a:ext>
            </a:extLst>
          </p:cNvPr>
          <p:cNvSpPr/>
          <p:nvPr/>
        </p:nvSpPr>
        <p:spPr>
          <a:xfrm>
            <a:off x="7254784" y="3351178"/>
            <a:ext cx="87001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370EC-7628-442D-BACD-4DCC400F2150}"/>
              </a:ext>
            </a:extLst>
          </p:cNvPr>
          <p:cNvSpPr txBox="1"/>
          <p:nvPr/>
        </p:nvSpPr>
        <p:spPr>
          <a:xfrm>
            <a:off x="5971099" y="3405904"/>
            <a:ext cx="128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76EBE6-5A8B-46EB-939F-B2D3EE9119BC}"/>
              </a:ext>
            </a:extLst>
          </p:cNvPr>
          <p:cNvSpPr txBox="1"/>
          <p:nvPr/>
        </p:nvSpPr>
        <p:spPr>
          <a:xfrm>
            <a:off x="8396183" y="3405903"/>
            <a:ext cx="262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accent1">
                    <a:lumMod val="75000"/>
                  </a:schemeClr>
                </a:solidFill>
              </a:rPr>
              <a:t>LMS Account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98EAE-01E0-411F-82E2-5707BB0E91FA}"/>
              </a:ext>
            </a:extLst>
          </p:cNvPr>
          <p:cNvSpPr/>
          <p:nvPr/>
        </p:nvSpPr>
        <p:spPr>
          <a:xfrm>
            <a:off x="3120348" y="4704198"/>
            <a:ext cx="289084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D70989-0417-4361-A44A-DFEBF363D01E}"/>
              </a:ext>
            </a:extLst>
          </p:cNvPr>
          <p:cNvSpPr/>
          <p:nvPr/>
        </p:nvSpPr>
        <p:spPr>
          <a:xfrm>
            <a:off x="9242666" y="4702326"/>
            <a:ext cx="2769833" cy="357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B7908-08CB-4C50-B89D-36CFB2EAEC57}"/>
              </a:ext>
            </a:extLst>
          </p:cNvPr>
          <p:cNvSpPr txBox="1"/>
          <p:nvPr/>
        </p:nvSpPr>
        <p:spPr>
          <a:xfrm>
            <a:off x="9330199" y="4675304"/>
            <a:ext cx="268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thru </a:t>
            </a:r>
            <a:r>
              <a:rPr lang="en-PH" sz="2000" dirty="0" err="1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&amp; SMS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75AFB-AA30-40F4-9B58-4973B9B2D3AF}"/>
              </a:ext>
            </a:extLst>
          </p:cNvPr>
          <p:cNvSpPr txBox="1"/>
          <p:nvPr/>
        </p:nvSpPr>
        <p:spPr>
          <a:xfrm>
            <a:off x="3120349" y="4684348"/>
            <a:ext cx="289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Student Account Details</a:t>
            </a:r>
            <a:r>
              <a:rPr lang="en-PH" sz="2000" dirty="0"/>
              <a:t>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9A17E3-A92D-4DDB-88EA-1558CD0DD1D1}"/>
              </a:ext>
            </a:extLst>
          </p:cNvPr>
          <p:cNvSpPr/>
          <p:nvPr/>
        </p:nvSpPr>
        <p:spPr>
          <a:xfrm>
            <a:off x="6095999" y="4707160"/>
            <a:ext cx="289084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4E9F5F-B569-4044-BD00-6025370C4721}"/>
              </a:ext>
            </a:extLst>
          </p:cNvPr>
          <p:cNvSpPr txBox="1"/>
          <p:nvPr/>
        </p:nvSpPr>
        <p:spPr>
          <a:xfrm>
            <a:off x="6096000" y="4687310"/>
            <a:ext cx="289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Parent Account Details</a:t>
            </a:r>
            <a:r>
              <a:rPr lang="en-PH" sz="2000" dirty="0"/>
              <a:t>}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AA3AF3-64BE-473F-A960-AF98AF740D33}"/>
              </a:ext>
            </a:extLst>
          </p:cNvPr>
          <p:cNvSpPr/>
          <p:nvPr/>
        </p:nvSpPr>
        <p:spPr>
          <a:xfrm>
            <a:off x="6777889" y="1750121"/>
            <a:ext cx="1346907" cy="357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D3BC98-6CB9-4C78-845D-620199B3675A}"/>
              </a:ext>
            </a:extLst>
          </p:cNvPr>
          <p:cNvSpPr txBox="1"/>
          <p:nvPr/>
        </p:nvSpPr>
        <p:spPr>
          <a:xfrm>
            <a:off x="6810304" y="1734968"/>
            <a:ext cx="1331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APPROVED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EE3859-F97E-48B9-BFE7-102B4309962A}"/>
              </a:ext>
            </a:extLst>
          </p:cNvPr>
          <p:cNvSpPr txBox="1"/>
          <p:nvPr/>
        </p:nvSpPr>
        <p:spPr>
          <a:xfrm>
            <a:off x="2454792" y="4303"/>
            <a:ext cx="234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>
                <a:solidFill>
                  <a:srgbClr val="00B050"/>
                </a:solidFill>
              </a:rPr>
              <a:t>STUDENT form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69ECE-3D42-4DA5-9459-CB0F28990496}"/>
              </a:ext>
            </a:extLst>
          </p:cNvPr>
          <p:cNvSpPr txBox="1"/>
          <p:nvPr/>
        </p:nvSpPr>
        <p:spPr>
          <a:xfrm>
            <a:off x="7292209" y="29299"/>
            <a:ext cx="202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>
                <a:solidFill>
                  <a:srgbClr val="00B050"/>
                </a:solidFill>
              </a:rPr>
              <a:t>ADMIN form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67B3A7-8604-4566-820F-C55B7AEDC0A4}"/>
              </a:ext>
            </a:extLst>
          </p:cNvPr>
          <p:cNvSpPr/>
          <p:nvPr/>
        </p:nvSpPr>
        <p:spPr>
          <a:xfrm>
            <a:off x="7254784" y="546076"/>
            <a:ext cx="87001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B3B434-5B3C-4556-A6AC-A4C39C55C6C3}"/>
              </a:ext>
            </a:extLst>
          </p:cNvPr>
          <p:cNvSpPr txBox="1"/>
          <p:nvPr/>
        </p:nvSpPr>
        <p:spPr>
          <a:xfrm>
            <a:off x="5971099" y="600802"/>
            <a:ext cx="128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5F53E9-C05D-4671-95DD-6FBFD2F97053}"/>
              </a:ext>
            </a:extLst>
          </p:cNvPr>
          <p:cNvSpPr txBox="1"/>
          <p:nvPr/>
        </p:nvSpPr>
        <p:spPr>
          <a:xfrm>
            <a:off x="8396183" y="600801"/>
            <a:ext cx="182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accent1">
                    <a:lumMod val="75000"/>
                  </a:schemeClr>
                </a:solidFill>
              </a:rPr>
              <a:t>Payment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33035D-0805-4C25-8FC8-4FADBC3D08D3}"/>
              </a:ext>
            </a:extLst>
          </p:cNvPr>
          <p:cNvSpPr/>
          <p:nvPr/>
        </p:nvSpPr>
        <p:spPr>
          <a:xfrm>
            <a:off x="8183500" y="1750400"/>
            <a:ext cx="1346907" cy="357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E5D225-C351-4D7C-BB73-4F82272819E5}"/>
              </a:ext>
            </a:extLst>
          </p:cNvPr>
          <p:cNvSpPr txBox="1"/>
          <p:nvPr/>
        </p:nvSpPr>
        <p:spPr>
          <a:xfrm>
            <a:off x="8306493" y="173496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PENDING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A905CFF-F64D-41B1-AA18-96D4E96D4EDD}"/>
              </a:ext>
            </a:extLst>
          </p:cNvPr>
          <p:cNvSpPr/>
          <p:nvPr/>
        </p:nvSpPr>
        <p:spPr>
          <a:xfrm>
            <a:off x="1558893" y="2793492"/>
            <a:ext cx="87001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42390C-67A2-46DC-9A3B-793392605344}"/>
              </a:ext>
            </a:extLst>
          </p:cNvPr>
          <p:cNvSpPr txBox="1"/>
          <p:nvPr/>
        </p:nvSpPr>
        <p:spPr>
          <a:xfrm>
            <a:off x="275208" y="2848218"/>
            <a:ext cx="128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6C849D-D39D-4176-A8E7-9218E2618EC1}"/>
              </a:ext>
            </a:extLst>
          </p:cNvPr>
          <p:cNvSpPr txBox="1"/>
          <p:nvPr/>
        </p:nvSpPr>
        <p:spPr>
          <a:xfrm>
            <a:off x="2700292" y="2848217"/>
            <a:ext cx="262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accent1">
                    <a:lumMod val="75000"/>
                  </a:schemeClr>
                </a:solidFill>
              </a:rPr>
              <a:t>LMS Account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49C560-7CCC-4350-BCBD-3AE5B461389F}"/>
              </a:ext>
            </a:extLst>
          </p:cNvPr>
          <p:cNvSpPr txBox="1"/>
          <p:nvPr/>
        </p:nvSpPr>
        <p:spPr>
          <a:xfrm>
            <a:off x="424631" y="3790622"/>
            <a:ext cx="275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SITE LINK: Sent by admin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21</cp:revision>
  <dcterms:created xsi:type="dcterms:W3CDTF">2020-07-01T10:12:14Z</dcterms:created>
  <dcterms:modified xsi:type="dcterms:W3CDTF">2020-07-02T03:51:30Z</dcterms:modified>
</cp:coreProperties>
</file>