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6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FD26-B997-4507-8EC6-A34F65AC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0413-3B65-42E4-AD4D-FAA377E1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01FB-1F11-4A5B-8921-340A0F4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35D7-3E42-4891-AB5A-B475F7B0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CFE3-1D3C-4423-837D-1D2F7E7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84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9D1-38A2-4B9B-94FD-98A29273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8193-E56F-4FAA-B3B6-D0C7C801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B119-3B8B-413C-8EF4-4C428CDD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9C73-8D3B-436E-A199-99ACCCE8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86E6-D075-4629-ADFA-491634A0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71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AA201-88CE-451E-9E48-4AB3EC3D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8FF56-7BF7-4958-9F0C-E195A0E7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9D75-B1D4-4FD9-BE52-52FE9488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952-3FDA-4206-996E-E43B29ED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9E6A-B6C3-42F4-97C3-C0FC77C9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83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D0D-600E-43F1-BDDA-D7A3447A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F91F-A5FC-4F2B-8591-DC43859E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51E-D0E0-4A30-BCB3-02D1BB05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BF8C-2752-421D-8F67-E2063940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BA84-756E-44EE-937F-EAD95F1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58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6AAF-3222-4157-91D3-2EB32ED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B99E-D99A-4BAF-AAA6-E0D40783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1B7C-3AE5-488F-97FA-B387F86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A40B-2B43-4576-8B30-CE24E7FF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DBA-14F8-47ED-A0E1-0AB70D1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1DF5-0E03-4022-A44D-40230DB6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0A9D-FD5D-4D27-BDD9-722FD229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BE311-AA65-4387-8A98-29103CA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1954-2174-4364-9B4E-3E2A8B00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13CA-D174-479E-A487-B9EE0364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59E1-9827-4C4C-BBB3-D959A731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0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9C01-9005-4432-9717-A51EE0B5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1259-445D-438E-9586-A146B3AC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F666-2D20-422D-866E-67B151FB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AFC1-8C69-43D2-A758-1D0B9298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D5C0F-8C95-40E3-9C2C-4CFBA5E9C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70976-0B6A-4690-957A-49F341A8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6642-8E6F-485E-82B4-2D6E7C78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B4AF-992D-4D90-A0F8-05DEFB80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18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56E-2E7F-425F-9FA4-D938C869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B502-E62A-495A-928A-C9D8FCBD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BF461-FC29-4B8A-9E58-8150F325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7578-AE29-404F-B355-0B67AEE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42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7F26-F8C7-4797-A8BC-6724B586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5384B-8EAB-4DF8-B93D-B1B3EB1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52128-7F0D-4FAA-96A8-4E8483DA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6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EC34-97F3-4925-9842-D714316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1C50-6837-4A51-9C1E-E42FBF0D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66F75-4EB3-4FF4-A9D7-F280CDFCB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FB8B-6EE4-42A7-9890-737BEDF9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2031B-5767-49AB-BA9A-B55E9D32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17943-A034-4AF0-8B73-FA52EBCA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1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D30-8A08-4BD4-8EB6-86EAAC15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A2996-AE64-4137-B2B6-53677847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5769E-C53A-4902-960E-47BEBCBE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6565D-A49B-4B3B-918A-45D42AAB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553E-19F3-4583-BB7B-DECB275D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E886-6190-47D6-BE66-0032539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1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FD71A-4665-4B93-B6FF-2560D1A4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A6AF7-8567-4846-8266-848A8638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E837-FFFE-4676-8F3A-E104A7B0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01B5-BB96-4970-8C0E-961849F00943}" type="datetimeFigureOut">
              <a:rPr lang="en-PH" smtClean="0"/>
              <a:t>29/07/2020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56FE-53B8-4E1D-8053-78632C015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BB1B-8F6D-4D0D-996E-5059CCDD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4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FE07A8F-08D7-48AE-9067-FA42FF2267C0}"/>
              </a:ext>
            </a:extLst>
          </p:cNvPr>
          <p:cNvSpPr/>
          <p:nvPr/>
        </p:nvSpPr>
        <p:spPr>
          <a:xfrm>
            <a:off x="550416" y="435006"/>
            <a:ext cx="2601157" cy="57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59ECA-8B12-40AF-896A-71573F5F7B98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CA9F4-A743-4017-A86F-DB7308B3EAE7}"/>
              </a:ext>
            </a:extLst>
          </p:cNvPr>
          <p:cNvSpPr txBox="1"/>
          <p:nvPr/>
        </p:nvSpPr>
        <p:spPr>
          <a:xfrm>
            <a:off x="1137822" y="1085749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Admin Profile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BFBB-7211-4B83-A940-495AC97A9D6D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19604-6618-43BD-8057-FB5A28A3352E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85DC91-EB32-4151-AAD9-D22672E87CE5}"/>
              </a:ext>
            </a:extLst>
          </p:cNvPr>
          <p:cNvSpPr txBox="1"/>
          <p:nvPr/>
        </p:nvSpPr>
        <p:spPr>
          <a:xfrm>
            <a:off x="1137820" y="300316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91A6C-8543-4C5B-9FAE-28239060AF41}"/>
              </a:ext>
            </a:extLst>
          </p:cNvPr>
          <p:cNvSpPr txBox="1"/>
          <p:nvPr/>
        </p:nvSpPr>
        <p:spPr>
          <a:xfrm>
            <a:off x="1128722" y="2634558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C3E04E-DB7D-40EF-9ADB-8204998657D9}"/>
              </a:ext>
            </a:extLst>
          </p:cNvPr>
          <p:cNvSpPr txBox="1"/>
          <p:nvPr/>
        </p:nvSpPr>
        <p:spPr>
          <a:xfrm>
            <a:off x="725821" y="343344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School Staff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AF589-C68F-49F8-AAD4-F7C5BDA1A9AC}"/>
              </a:ext>
            </a:extLst>
          </p:cNvPr>
          <p:cNvSpPr txBox="1"/>
          <p:nvPr/>
        </p:nvSpPr>
        <p:spPr>
          <a:xfrm>
            <a:off x="1135670" y="3745368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Staff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742E88-043A-4223-B2B8-EF6BE495CFFC}"/>
              </a:ext>
            </a:extLst>
          </p:cNvPr>
          <p:cNvSpPr txBox="1"/>
          <p:nvPr/>
        </p:nvSpPr>
        <p:spPr>
          <a:xfrm>
            <a:off x="721216" y="456743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8B5064-DF21-44E5-8272-B68E38187884}"/>
              </a:ext>
            </a:extLst>
          </p:cNvPr>
          <p:cNvSpPr txBox="1"/>
          <p:nvPr/>
        </p:nvSpPr>
        <p:spPr>
          <a:xfrm>
            <a:off x="1131065" y="4848842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CLASS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EA344-7B48-4146-A89D-B5B858853F84}"/>
              </a:ext>
            </a:extLst>
          </p:cNvPr>
          <p:cNvSpPr txBox="1"/>
          <p:nvPr/>
        </p:nvSpPr>
        <p:spPr>
          <a:xfrm>
            <a:off x="1131065" y="5196634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Contact UCC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CD6E7D-1555-47F9-9703-1AAFAFC0BDD4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E0F22-D6D6-4089-B19A-2C96290BE0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AA693B-FF9E-49E5-AA1F-353CD227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76B56C-5DC9-41BC-8626-C88BAE69B3A1}"/>
              </a:ext>
            </a:extLst>
          </p:cNvPr>
          <p:cNvGrpSpPr/>
          <p:nvPr/>
        </p:nvGrpSpPr>
        <p:grpSpPr>
          <a:xfrm>
            <a:off x="2836955" y="3534574"/>
            <a:ext cx="244245" cy="144665"/>
            <a:chOff x="4030462" y="1639747"/>
            <a:chExt cx="363985" cy="184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76B036-6A58-468E-9A15-F449A7F2D86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E79D10-DCB6-4357-8E5F-40DFD5F76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831745-FB2A-4883-BD52-89EC5E01F9E5}"/>
              </a:ext>
            </a:extLst>
          </p:cNvPr>
          <p:cNvGrpSpPr/>
          <p:nvPr/>
        </p:nvGrpSpPr>
        <p:grpSpPr>
          <a:xfrm>
            <a:off x="1870524" y="4693502"/>
            <a:ext cx="244245" cy="133048"/>
            <a:chOff x="4030462" y="1639747"/>
            <a:chExt cx="363985" cy="18466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3E9EFF-1D48-48A5-91CA-51C79487E62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AB6AA2-C1BB-4D2A-BD29-DFF6BEB62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FE6A4-865D-4660-BEBC-94074EDD518E}"/>
              </a:ext>
            </a:extLst>
          </p:cNvPr>
          <p:cNvGrpSpPr/>
          <p:nvPr/>
        </p:nvGrpSpPr>
        <p:grpSpPr>
          <a:xfrm>
            <a:off x="1874228" y="4766001"/>
            <a:ext cx="222041" cy="133048"/>
            <a:chOff x="4030462" y="1639747"/>
            <a:chExt cx="363985" cy="18466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6168D-DC1F-406A-B6C9-618F3581A68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062027-0A35-4C79-9C91-2360A9229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E3BA71-F3AD-44F1-A6A2-6FDA3101D5DA}"/>
              </a:ext>
            </a:extLst>
          </p:cNvPr>
          <p:cNvGrpSpPr/>
          <p:nvPr/>
        </p:nvGrpSpPr>
        <p:grpSpPr>
          <a:xfrm>
            <a:off x="2850281" y="3600052"/>
            <a:ext cx="222041" cy="144665"/>
            <a:chOff x="4030462" y="1639747"/>
            <a:chExt cx="363985" cy="18466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118B8-7F26-4CE2-AD49-C4F17BD53078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AC918F-5694-4BC0-8F22-23ADF494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B86394-B250-41A2-B498-8B9D152C3069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7AFDE4B-BB0B-4404-9660-565BF119468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FC0C76-E75C-43F9-BC5B-C766C46B1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A702B5C-B79C-4153-8731-F5B9E88EF711}"/>
              </a:ext>
            </a:extLst>
          </p:cNvPr>
          <p:cNvSpPr txBox="1"/>
          <p:nvPr/>
        </p:nvSpPr>
        <p:spPr>
          <a:xfrm>
            <a:off x="725821" y="2217606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Directory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111D2-99EA-49CC-87F8-43D280AE9CAF}"/>
              </a:ext>
            </a:extLst>
          </p:cNvPr>
          <p:cNvSpPr/>
          <p:nvPr/>
        </p:nvSpPr>
        <p:spPr>
          <a:xfrm>
            <a:off x="3724443" y="3315494"/>
            <a:ext cx="8217122" cy="32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32619-3B6D-49EA-8586-9A851E2ECD1C}"/>
              </a:ext>
            </a:extLst>
          </p:cNvPr>
          <p:cNvSpPr/>
          <p:nvPr/>
        </p:nvSpPr>
        <p:spPr>
          <a:xfrm>
            <a:off x="3396763" y="453371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 Information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EA65B-E7F4-44D1-BB02-D21C15F6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4286"/>
              </p:ext>
            </p:extLst>
          </p:nvPr>
        </p:nvGraphicFramePr>
        <p:xfrm>
          <a:off x="3418472" y="1240098"/>
          <a:ext cx="8424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8">
                  <a:extLst>
                    <a:ext uri="{9D8B030D-6E8A-4147-A177-3AD203B41FA5}">
                      <a16:colId xmlns:a16="http://schemas.microsoft.com/office/drawing/2014/main" val="1614356069"/>
                    </a:ext>
                  </a:extLst>
                </a:gridCol>
                <a:gridCol w="1684868">
                  <a:extLst>
                    <a:ext uri="{9D8B030D-6E8A-4147-A177-3AD203B41FA5}">
                      <a16:colId xmlns:a16="http://schemas.microsoft.com/office/drawing/2014/main" val="590416196"/>
                    </a:ext>
                  </a:extLst>
                </a:gridCol>
                <a:gridCol w="1086285">
                  <a:extLst>
                    <a:ext uri="{9D8B030D-6E8A-4147-A177-3AD203B41FA5}">
                      <a16:colId xmlns:a16="http://schemas.microsoft.com/office/drawing/2014/main" val="900435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67780618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59453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School </a:t>
                      </a:r>
                      <a:r>
                        <a:rPr lang="en-PH" dirty="0" err="1"/>
                        <a:t>Lvl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Juan Dela 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45968"/>
                  </a:ext>
                </a:extLst>
              </a:tr>
            </a:tbl>
          </a:graphicData>
        </a:graphic>
      </p:graphicFrame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DF22C1-FDE7-4E27-916B-247D7C1CE93C}"/>
              </a:ext>
            </a:extLst>
          </p:cNvPr>
          <p:cNvSpPr/>
          <p:nvPr/>
        </p:nvSpPr>
        <p:spPr>
          <a:xfrm>
            <a:off x="11226848" y="1631220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3BF7980-C1E4-44E0-89FC-912D563228A3}"/>
              </a:ext>
            </a:extLst>
          </p:cNvPr>
          <p:cNvSpPr/>
          <p:nvPr/>
        </p:nvSpPr>
        <p:spPr>
          <a:xfrm>
            <a:off x="6613864" y="2680080"/>
            <a:ext cx="861135" cy="2165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Previous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BD5374-53EC-40F9-A845-29893A5F661B}"/>
              </a:ext>
            </a:extLst>
          </p:cNvPr>
          <p:cNvSpPr/>
          <p:nvPr/>
        </p:nvSpPr>
        <p:spPr>
          <a:xfrm>
            <a:off x="7489249" y="2680079"/>
            <a:ext cx="791938" cy="2165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Next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8D547B4-7030-4F11-8CF1-93A301ACA08C}"/>
              </a:ext>
            </a:extLst>
          </p:cNvPr>
          <p:cNvSpPr/>
          <p:nvPr/>
        </p:nvSpPr>
        <p:spPr>
          <a:xfrm>
            <a:off x="9111879" y="766153"/>
            <a:ext cx="1236179" cy="2577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TO PDF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795DB34-A2C6-4912-86A7-8D6E7255BD9B}"/>
              </a:ext>
            </a:extLst>
          </p:cNvPr>
          <p:cNvSpPr/>
          <p:nvPr/>
        </p:nvSpPr>
        <p:spPr>
          <a:xfrm>
            <a:off x="10405405" y="754481"/>
            <a:ext cx="1375263" cy="2577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EXPORT EXCEL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26B823-1461-44AB-BBAB-15897D38A493}"/>
              </a:ext>
            </a:extLst>
          </p:cNvPr>
          <p:cNvGrpSpPr/>
          <p:nvPr/>
        </p:nvGrpSpPr>
        <p:grpSpPr>
          <a:xfrm>
            <a:off x="2505276" y="2311343"/>
            <a:ext cx="244245" cy="144665"/>
            <a:chOff x="4030462" y="1639747"/>
            <a:chExt cx="363985" cy="1846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B3019A-7EBD-41EA-AA76-67FFE64CB31B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9BE43-DA56-4026-909A-3FA64D4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EE1B75-A1C9-4A01-AB03-35DCB7B8098B}"/>
              </a:ext>
            </a:extLst>
          </p:cNvPr>
          <p:cNvGrpSpPr/>
          <p:nvPr/>
        </p:nvGrpSpPr>
        <p:grpSpPr>
          <a:xfrm>
            <a:off x="2518602" y="2376821"/>
            <a:ext cx="222041" cy="144665"/>
            <a:chOff x="4030462" y="1639747"/>
            <a:chExt cx="363985" cy="1846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5864C9-319A-4062-8400-3CA906CBD27C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EE5D40-B696-465E-A77D-D3F4144CF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523992-42C6-4C9A-A4DE-DD91F3C5037A}"/>
              </a:ext>
            </a:extLst>
          </p:cNvPr>
          <p:cNvSpPr/>
          <p:nvPr/>
        </p:nvSpPr>
        <p:spPr>
          <a:xfrm>
            <a:off x="5180335" y="3674978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359217-C1FA-4EB8-8A7F-DF873E0E93ED}"/>
              </a:ext>
            </a:extLst>
          </p:cNvPr>
          <p:cNvSpPr/>
          <p:nvPr/>
        </p:nvSpPr>
        <p:spPr>
          <a:xfrm>
            <a:off x="3887755" y="3596072"/>
            <a:ext cx="119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Name</a:t>
            </a:r>
            <a:endParaRPr lang="en-PH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EE3DF2-D888-4322-BBCA-EB760D8307CF}"/>
              </a:ext>
            </a:extLst>
          </p:cNvPr>
          <p:cNvSpPr/>
          <p:nvPr/>
        </p:nvSpPr>
        <p:spPr>
          <a:xfrm>
            <a:off x="8087990" y="3665164"/>
            <a:ext cx="571161" cy="24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53653B-1536-477C-81A2-0B6244F34525}"/>
              </a:ext>
            </a:extLst>
          </p:cNvPr>
          <p:cNvSpPr/>
          <p:nvPr/>
        </p:nvSpPr>
        <p:spPr>
          <a:xfrm>
            <a:off x="7084319" y="361666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Name</a:t>
            </a:r>
            <a:endParaRPr lang="en-P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95D1D1-1BF6-4A08-8299-06D20E0C66F6}"/>
              </a:ext>
            </a:extLst>
          </p:cNvPr>
          <p:cNvSpPr/>
          <p:nvPr/>
        </p:nvSpPr>
        <p:spPr>
          <a:xfrm>
            <a:off x="10220923" y="3674977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4DD7ED-1E2E-427E-BEDC-539E527254A0}"/>
              </a:ext>
            </a:extLst>
          </p:cNvPr>
          <p:cNvSpPr/>
          <p:nvPr/>
        </p:nvSpPr>
        <p:spPr>
          <a:xfrm>
            <a:off x="9055498" y="3641081"/>
            <a:ext cx="1169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Last Name</a:t>
            </a:r>
            <a:endParaRPr lang="en-PH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116129-A735-4032-BE7A-71408AA8CBDF}"/>
              </a:ext>
            </a:extLst>
          </p:cNvPr>
          <p:cNvSpPr/>
          <p:nvPr/>
        </p:nvSpPr>
        <p:spPr>
          <a:xfrm>
            <a:off x="5200685" y="4068244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AADE30-50E1-4F0A-90FA-CC430C958926}"/>
              </a:ext>
            </a:extLst>
          </p:cNvPr>
          <p:cNvSpPr/>
          <p:nvPr/>
        </p:nvSpPr>
        <p:spPr>
          <a:xfrm>
            <a:off x="3887755" y="3999152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 ID</a:t>
            </a:r>
            <a:endParaRPr lang="en-PH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CD282-6663-40D4-8335-65AECE70F2FE}"/>
              </a:ext>
            </a:extLst>
          </p:cNvPr>
          <p:cNvSpPr/>
          <p:nvPr/>
        </p:nvSpPr>
        <p:spPr>
          <a:xfrm>
            <a:off x="8334268" y="4056756"/>
            <a:ext cx="822646" cy="22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F/M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863B20-F3DD-4752-802C-768486E116D0}"/>
              </a:ext>
            </a:extLst>
          </p:cNvPr>
          <p:cNvSpPr/>
          <p:nvPr/>
        </p:nvSpPr>
        <p:spPr>
          <a:xfrm>
            <a:off x="7457968" y="4003176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Gender</a:t>
            </a:r>
            <a:endParaRPr lang="en-PH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FF233FD-D031-486C-B938-B941A956300B}"/>
              </a:ext>
            </a:extLst>
          </p:cNvPr>
          <p:cNvSpPr/>
          <p:nvPr/>
        </p:nvSpPr>
        <p:spPr>
          <a:xfrm>
            <a:off x="5200685" y="4420154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44E9CA9-194A-4B27-BC98-A16BEA98A22D}"/>
              </a:ext>
            </a:extLst>
          </p:cNvPr>
          <p:cNvSpPr/>
          <p:nvPr/>
        </p:nvSpPr>
        <p:spPr>
          <a:xfrm>
            <a:off x="3887755" y="4350076"/>
            <a:ext cx="13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Active Email</a:t>
            </a:r>
            <a:endParaRPr lang="en-PH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AEA5682-AAC3-4F9A-BC62-15B386231D06}"/>
              </a:ext>
            </a:extLst>
          </p:cNvPr>
          <p:cNvSpPr/>
          <p:nvPr/>
        </p:nvSpPr>
        <p:spPr>
          <a:xfrm>
            <a:off x="8334268" y="4424463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F888AE5-693E-4675-A6E2-19A8D8B10D0E}"/>
              </a:ext>
            </a:extLst>
          </p:cNvPr>
          <p:cNvSpPr/>
          <p:nvPr/>
        </p:nvSpPr>
        <p:spPr>
          <a:xfrm>
            <a:off x="7443542" y="4365731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Phone#</a:t>
            </a:r>
            <a:endParaRPr lang="en-PH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6DE15EF-446D-4A64-B06E-979E0A58280D}"/>
              </a:ext>
            </a:extLst>
          </p:cNvPr>
          <p:cNvSpPr/>
          <p:nvPr/>
        </p:nvSpPr>
        <p:spPr>
          <a:xfrm>
            <a:off x="5329376" y="4766001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DROPDOWN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AE4130-0D39-43E4-BA80-1950D3A0CC10}"/>
              </a:ext>
            </a:extLst>
          </p:cNvPr>
          <p:cNvSpPr/>
          <p:nvPr/>
        </p:nvSpPr>
        <p:spPr>
          <a:xfrm>
            <a:off x="3887755" y="4699688"/>
            <a:ext cx="149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 Level</a:t>
            </a:r>
            <a:endParaRPr lang="en-PH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5CF1CE-1BE1-4FF2-92FE-6DC51B13157E}"/>
              </a:ext>
            </a:extLst>
          </p:cNvPr>
          <p:cNvSpPr/>
          <p:nvPr/>
        </p:nvSpPr>
        <p:spPr>
          <a:xfrm>
            <a:off x="5562887" y="5285637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61EA810-BB08-462D-8E86-56FCDAE30E13}"/>
              </a:ext>
            </a:extLst>
          </p:cNvPr>
          <p:cNvSpPr/>
          <p:nvPr/>
        </p:nvSpPr>
        <p:spPr>
          <a:xfrm>
            <a:off x="3903394" y="5208913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Guardian Name</a:t>
            </a:r>
            <a:endParaRPr lang="en-PH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82DA3BE-9D02-49C1-9B22-124905E076F4}"/>
              </a:ext>
            </a:extLst>
          </p:cNvPr>
          <p:cNvSpPr/>
          <p:nvPr/>
        </p:nvSpPr>
        <p:spPr>
          <a:xfrm>
            <a:off x="7589668" y="763732"/>
            <a:ext cx="1450761" cy="257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STUDENT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28EC496-8341-4E16-9B9C-4CF0D12DC664}"/>
              </a:ext>
            </a:extLst>
          </p:cNvPr>
          <p:cNvSpPr/>
          <p:nvPr/>
        </p:nvSpPr>
        <p:spPr>
          <a:xfrm>
            <a:off x="3716664" y="3198392"/>
            <a:ext cx="1637491" cy="2829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STUDENT FORM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30CA9BD-BA79-42E7-A53B-EDF6211D3C1F}"/>
              </a:ext>
            </a:extLst>
          </p:cNvPr>
          <p:cNvSpPr/>
          <p:nvPr/>
        </p:nvSpPr>
        <p:spPr>
          <a:xfrm>
            <a:off x="5562887" y="5653210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F38AF0-7070-46F5-9070-4CD425607B04}"/>
              </a:ext>
            </a:extLst>
          </p:cNvPr>
          <p:cNvSpPr/>
          <p:nvPr/>
        </p:nvSpPr>
        <p:spPr>
          <a:xfrm>
            <a:off x="3903394" y="557648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Email</a:t>
            </a:r>
            <a:endParaRPr lang="en-PH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9BA3A15-A830-4763-B570-7079FBD8ED1A}"/>
              </a:ext>
            </a:extLst>
          </p:cNvPr>
          <p:cNvSpPr/>
          <p:nvPr/>
        </p:nvSpPr>
        <p:spPr>
          <a:xfrm>
            <a:off x="5562887" y="5991544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70DE1FD-0D30-4417-A754-1C2092CE8FA1}"/>
              </a:ext>
            </a:extLst>
          </p:cNvPr>
          <p:cNvSpPr/>
          <p:nvPr/>
        </p:nvSpPr>
        <p:spPr>
          <a:xfrm>
            <a:off x="3903394" y="591482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Phone#</a:t>
            </a:r>
            <a:endParaRPr lang="en-P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A4D1-6099-47D5-9861-79AAA18861D5}"/>
              </a:ext>
            </a:extLst>
          </p:cNvPr>
          <p:cNvCxnSpPr>
            <a:cxnSpLocks/>
          </p:cNvCxnSpPr>
          <p:nvPr/>
        </p:nvCxnSpPr>
        <p:spPr>
          <a:xfrm flipV="1">
            <a:off x="3732222" y="5130696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00A2BE8-9567-4DC1-ADA7-27EF40366C14}"/>
              </a:ext>
            </a:extLst>
          </p:cNvPr>
          <p:cNvSpPr/>
          <p:nvPr/>
        </p:nvSpPr>
        <p:spPr>
          <a:xfrm>
            <a:off x="10496173" y="5845928"/>
            <a:ext cx="1193726" cy="484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Save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EAAAF1B-D101-4057-A65A-451CA5350DFF}"/>
              </a:ext>
            </a:extLst>
          </p:cNvPr>
          <p:cNvSpPr/>
          <p:nvPr/>
        </p:nvSpPr>
        <p:spPr>
          <a:xfrm>
            <a:off x="10214876" y="4484033"/>
            <a:ext cx="1561270" cy="530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C1C81D-A09D-442F-A35A-0A1E417A6C75}"/>
              </a:ext>
            </a:extLst>
          </p:cNvPr>
          <p:cNvSpPr/>
          <p:nvPr/>
        </p:nvSpPr>
        <p:spPr>
          <a:xfrm>
            <a:off x="10259091" y="4564924"/>
            <a:ext cx="1472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Photo</a:t>
            </a:r>
            <a:endParaRPr lang="en-PH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7620EC-5E13-49FB-9C3A-3BD5B42F8146}"/>
              </a:ext>
            </a:extLst>
          </p:cNvPr>
          <p:cNvSpPr/>
          <p:nvPr/>
        </p:nvSpPr>
        <p:spPr>
          <a:xfrm>
            <a:off x="10220923" y="4016839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2757C71-52AE-4C62-A3B1-6604E36EA0BF}"/>
              </a:ext>
            </a:extLst>
          </p:cNvPr>
          <p:cNvSpPr/>
          <p:nvPr/>
        </p:nvSpPr>
        <p:spPr>
          <a:xfrm>
            <a:off x="9550163" y="3956590"/>
            <a:ext cx="6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BDay</a:t>
            </a:r>
            <a:endParaRPr lang="en-PH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5CB6704-C598-4B09-AA76-BD7129A76E72}"/>
              </a:ext>
            </a:extLst>
          </p:cNvPr>
          <p:cNvSpPr/>
          <p:nvPr/>
        </p:nvSpPr>
        <p:spPr>
          <a:xfrm>
            <a:off x="8343147" y="4781695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23A982-6C41-4DA3-842B-C2F0EF5A54E6}"/>
              </a:ext>
            </a:extLst>
          </p:cNvPr>
          <p:cNvSpPr/>
          <p:nvPr/>
        </p:nvSpPr>
        <p:spPr>
          <a:xfrm>
            <a:off x="6830489" y="4723171"/>
            <a:ext cx="15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Address</a:t>
            </a:r>
            <a:endParaRPr lang="en-PH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3D892B-20CB-4B18-A290-CB3A71453034}"/>
              </a:ext>
            </a:extLst>
          </p:cNvPr>
          <p:cNvSpPr/>
          <p:nvPr/>
        </p:nvSpPr>
        <p:spPr>
          <a:xfrm>
            <a:off x="8407973" y="2595761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Pagination</a:t>
            </a:r>
            <a:endParaRPr lang="en-PH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F1EECF-2C04-4022-AF52-25604A73B016}"/>
              </a:ext>
            </a:extLst>
          </p:cNvPr>
          <p:cNvSpPr/>
          <p:nvPr/>
        </p:nvSpPr>
        <p:spPr>
          <a:xfrm>
            <a:off x="3430632" y="915432"/>
            <a:ext cx="2647612" cy="272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Student BY NAME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9E494-7BD4-498D-9123-4A9B53FF5E71}"/>
              </a:ext>
            </a:extLst>
          </p:cNvPr>
          <p:cNvCxnSpPr/>
          <p:nvPr/>
        </p:nvCxnSpPr>
        <p:spPr>
          <a:xfrm flipH="1">
            <a:off x="5354155" y="1031006"/>
            <a:ext cx="2235513" cy="2058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334F854-3CB0-4B91-A07C-6C8F1A79BE79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2831225" y="638037"/>
            <a:ext cx="565538" cy="2131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7F8E1B6-378D-4046-AC65-8BDC25D30975}"/>
              </a:ext>
            </a:extLst>
          </p:cNvPr>
          <p:cNvSpPr/>
          <p:nvPr/>
        </p:nvSpPr>
        <p:spPr>
          <a:xfrm>
            <a:off x="10622492" y="1631220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4328A3C-624A-4EC3-A9DD-942563175E8D}"/>
              </a:ext>
            </a:extLst>
          </p:cNvPr>
          <p:cNvSpPr/>
          <p:nvPr/>
        </p:nvSpPr>
        <p:spPr>
          <a:xfrm>
            <a:off x="9853220" y="1639747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98386DF-CC9F-4189-A836-E723EBB3DD4D}"/>
              </a:ext>
            </a:extLst>
          </p:cNvPr>
          <p:cNvSpPr/>
          <p:nvPr/>
        </p:nvSpPr>
        <p:spPr>
          <a:xfrm>
            <a:off x="11226848" y="2005589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5242313-B669-4A3E-9919-BEDB1BCD7CCC}"/>
              </a:ext>
            </a:extLst>
          </p:cNvPr>
          <p:cNvSpPr/>
          <p:nvPr/>
        </p:nvSpPr>
        <p:spPr>
          <a:xfrm>
            <a:off x="10622492" y="2005589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AC5E9BAE-112F-4939-83BF-A62477C86E3E}"/>
              </a:ext>
            </a:extLst>
          </p:cNvPr>
          <p:cNvSpPr/>
          <p:nvPr/>
        </p:nvSpPr>
        <p:spPr>
          <a:xfrm>
            <a:off x="9853220" y="2014116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F97020A-FFAD-43D0-8F66-BB055C9128D1}"/>
              </a:ext>
            </a:extLst>
          </p:cNvPr>
          <p:cNvCxnSpPr>
            <a:cxnSpLocks/>
          </p:cNvCxnSpPr>
          <p:nvPr/>
        </p:nvCxnSpPr>
        <p:spPr>
          <a:xfrm flipH="1" flipV="1">
            <a:off x="9294920" y="5908764"/>
            <a:ext cx="1463111" cy="232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F5BE084-9573-41C7-BB91-96CA2CDA0F77}"/>
              </a:ext>
            </a:extLst>
          </p:cNvPr>
          <p:cNvSpPr/>
          <p:nvPr/>
        </p:nvSpPr>
        <p:spPr>
          <a:xfrm>
            <a:off x="8240943" y="5563929"/>
            <a:ext cx="19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Save to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Tbl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Student</a:t>
            </a:r>
            <a:endParaRPr lang="en-PH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B4584E7-44C2-49F8-996E-D86E93F28F3D}"/>
              </a:ext>
            </a:extLst>
          </p:cNvPr>
          <p:cNvSpPr/>
          <p:nvPr/>
        </p:nvSpPr>
        <p:spPr>
          <a:xfrm>
            <a:off x="9601382" y="2991696"/>
            <a:ext cx="2235512" cy="2711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Download CSV Format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9B8F9E9-2585-4045-819B-CF22BEB4A0E4}"/>
              </a:ext>
            </a:extLst>
          </p:cNvPr>
          <p:cNvCxnSpPr>
            <a:cxnSpLocks/>
          </p:cNvCxnSpPr>
          <p:nvPr/>
        </p:nvCxnSpPr>
        <p:spPr>
          <a:xfrm flipH="1">
            <a:off x="10929599" y="2771438"/>
            <a:ext cx="711985" cy="24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5B44E57-7545-4FC4-84B1-0B2ACCE44DB3}"/>
              </a:ext>
            </a:extLst>
          </p:cNvPr>
          <p:cNvSpPr/>
          <p:nvPr/>
        </p:nvSpPr>
        <p:spPr>
          <a:xfrm>
            <a:off x="10128532" y="2455929"/>
            <a:ext cx="387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Bulk  Importing FOR STUDENT DATA</a:t>
            </a:r>
            <a:endParaRPr lang="en-PH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B5E1AA8-87FF-4D3F-9B9C-4171AB030ACC}"/>
              </a:ext>
            </a:extLst>
          </p:cNvPr>
          <p:cNvSpPr txBox="1"/>
          <p:nvPr/>
        </p:nvSpPr>
        <p:spPr>
          <a:xfrm>
            <a:off x="1128722" y="40488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</p:spTree>
    <p:extLst>
      <p:ext uri="{BB962C8B-B14F-4D97-AF65-F5344CB8AC3E}">
        <p14:creationId xmlns:p14="http://schemas.microsoft.com/office/powerpoint/2010/main" val="370798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DADD7-4CAA-4662-9D5F-88834A87FA6D}"/>
              </a:ext>
            </a:extLst>
          </p:cNvPr>
          <p:cNvSpPr txBox="1"/>
          <p:nvPr/>
        </p:nvSpPr>
        <p:spPr>
          <a:xfrm>
            <a:off x="188824" y="249483"/>
            <a:ext cx="409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Table Structure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68AEA-2A7C-48B2-9386-CBDEC131A566}"/>
              </a:ext>
            </a:extLst>
          </p:cNvPr>
          <p:cNvSpPr txBox="1"/>
          <p:nvPr/>
        </p:nvSpPr>
        <p:spPr>
          <a:xfrm>
            <a:off x="259844" y="952298"/>
            <a:ext cx="6016668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 err="1"/>
              <a:t>Tbl_student</a:t>
            </a:r>
            <a:endParaRPr lang="en-PH" sz="1600" u="sng" dirty="0"/>
          </a:p>
          <a:p>
            <a:endParaRPr lang="en-PH" sz="1600" u="sng" dirty="0"/>
          </a:p>
          <a:p>
            <a:r>
              <a:rPr lang="en-PH" sz="1050" dirty="0"/>
              <a:t>ID	 ID		AUTO INCREMENT</a:t>
            </a:r>
          </a:p>
          <a:p>
            <a:r>
              <a:rPr lang="en-PH" sz="1050" dirty="0"/>
              <a:t>STUDENTID	official student id		</a:t>
            </a:r>
          </a:p>
          <a:p>
            <a:r>
              <a:rPr lang="en-PH" sz="1050" dirty="0"/>
              <a:t>FNAME	FIRST NAME</a:t>
            </a:r>
          </a:p>
          <a:p>
            <a:r>
              <a:rPr lang="en-PH" sz="1050" dirty="0"/>
              <a:t>MNAME	MIDDLE NAME</a:t>
            </a:r>
          </a:p>
          <a:p>
            <a:r>
              <a:rPr lang="en-PH" sz="1050" dirty="0"/>
              <a:t>LNAME	LAST NAME</a:t>
            </a:r>
          </a:p>
          <a:p>
            <a:r>
              <a:rPr lang="en-PH" sz="1050" dirty="0"/>
              <a:t>GENDER	M/F</a:t>
            </a:r>
          </a:p>
          <a:p>
            <a:r>
              <a:rPr lang="en-PH" sz="1050" dirty="0"/>
              <a:t>B-DAY</a:t>
            </a:r>
          </a:p>
          <a:p>
            <a:r>
              <a:rPr lang="en-PH" sz="1050" dirty="0"/>
              <a:t>EMAIL</a:t>
            </a:r>
          </a:p>
          <a:p>
            <a:r>
              <a:rPr lang="en-PH" sz="1050" dirty="0"/>
              <a:t>PHONE</a:t>
            </a:r>
          </a:p>
          <a:p>
            <a:r>
              <a:rPr lang="en-PH" sz="1050" dirty="0"/>
              <a:t>SCHOOL LVL</a:t>
            </a:r>
          </a:p>
          <a:p>
            <a:r>
              <a:rPr lang="en-PH" sz="1050" dirty="0"/>
              <a:t>ADDRESS</a:t>
            </a:r>
          </a:p>
          <a:p>
            <a:r>
              <a:rPr lang="en-PH" sz="1050" dirty="0"/>
              <a:t>PHOTO</a:t>
            </a:r>
          </a:p>
          <a:p>
            <a:r>
              <a:rPr lang="en-PH" sz="1050" dirty="0"/>
              <a:t>GUARDIAN	GUARDIAN NAME</a:t>
            </a:r>
          </a:p>
          <a:p>
            <a:r>
              <a:rPr lang="en-PH" sz="1050" dirty="0"/>
              <a:t>G-EMAIL</a:t>
            </a:r>
          </a:p>
          <a:p>
            <a:r>
              <a:rPr lang="en-PH" sz="1050" dirty="0"/>
              <a:t>G-PHONE</a:t>
            </a:r>
          </a:p>
          <a:p>
            <a:r>
              <a:rPr lang="en-PH" sz="1050" dirty="0"/>
              <a:t>STATUS	if STUDENT HAS log in credential or not  (EMPTY DATA/ YES) empty – no log in yet</a:t>
            </a:r>
          </a:p>
          <a:p>
            <a:r>
              <a:rPr lang="en-PH" sz="1050" dirty="0"/>
              <a:t>DATE CREATED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3108E-AF47-4303-AA3D-A04197091CBE}"/>
              </a:ext>
            </a:extLst>
          </p:cNvPr>
          <p:cNvSpPr/>
          <p:nvPr/>
        </p:nvSpPr>
        <p:spPr>
          <a:xfrm>
            <a:off x="3852567" y="2248806"/>
            <a:ext cx="640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ALL “EMPTY DATA” FROM </a:t>
            </a:r>
            <a:r>
              <a:rPr lang="en-PH" dirty="0">
                <a:solidFill>
                  <a:srgbClr val="00B050"/>
                </a:solidFill>
              </a:rPr>
              <a:t>STATUS</a:t>
            </a:r>
            <a:r>
              <a:rPr lang="en-PH" dirty="0"/>
              <a:t> COLUMN MEANS NO LOG IN YET</a:t>
            </a:r>
          </a:p>
        </p:txBody>
      </p:sp>
    </p:spTree>
    <p:extLst>
      <p:ext uri="{BB962C8B-B14F-4D97-AF65-F5344CB8AC3E}">
        <p14:creationId xmlns:p14="http://schemas.microsoft.com/office/powerpoint/2010/main" val="5988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FE07A8F-08D7-48AE-9067-FA42FF2267C0}"/>
              </a:ext>
            </a:extLst>
          </p:cNvPr>
          <p:cNvSpPr/>
          <p:nvPr/>
        </p:nvSpPr>
        <p:spPr>
          <a:xfrm>
            <a:off x="550416" y="435006"/>
            <a:ext cx="2601157" cy="57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59ECA-8B12-40AF-896A-71573F5F7B98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CA9F4-A743-4017-A86F-DB7308B3EAE7}"/>
              </a:ext>
            </a:extLst>
          </p:cNvPr>
          <p:cNvSpPr txBox="1"/>
          <p:nvPr/>
        </p:nvSpPr>
        <p:spPr>
          <a:xfrm>
            <a:off x="1137822" y="1085749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Admin Profile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BFBB-7211-4B83-A940-495AC97A9D6D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19604-6618-43BD-8057-FB5A28A3352E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85DC91-EB32-4151-AAD9-D22672E87CE5}"/>
              </a:ext>
            </a:extLst>
          </p:cNvPr>
          <p:cNvSpPr txBox="1"/>
          <p:nvPr/>
        </p:nvSpPr>
        <p:spPr>
          <a:xfrm>
            <a:off x="1137820" y="300316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91A6C-8543-4C5B-9FAE-28239060AF41}"/>
              </a:ext>
            </a:extLst>
          </p:cNvPr>
          <p:cNvSpPr txBox="1"/>
          <p:nvPr/>
        </p:nvSpPr>
        <p:spPr>
          <a:xfrm>
            <a:off x="1128722" y="2634558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C3E04E-DB7D-40EF-9ADB-8204998657D9}"/>
              </a:ext>
            </a:extLst>
          </p:cNvPr>
          <p:cNvSpPr txBox="1"/>
          <p:nvPr/>
        </p:nvSpPr>
        <p:spPr>
          <a:xfrm>
            <a:off x="725821" y="343344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School Staff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AF589-C68F-49F8-AAD4-F7C5BDA1A9AC}"/>
              </a:ext>
            </a:extLst>
          </p:cNvPr>
          <p:cNvSpPr txBox="1"/>
          <p:nvPr/>
        </p:nvSpPr>
        <p:spPr>
          <a:xfrm>
            <a:off x="1135670" y="3745368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Staff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742E88-043A-4223-B2B8-EF6BE495CFFC}"/>
              </a:ext>
            </a:extLst>
          </p:cNvPr>
          <p:cNvSpPr txBox="1"/>
          <p:nvPr/>
        </p:nvSpPr>
        <p:spPr>
          <a:xfrm>
            <a:off x="721216" y="45674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8B5064-DF21-44E5-8272-B68E38187884}"/>
              </a:ext>
            </a:extLst>
          </p:cNvPr>
          <p:cNvSpPr txBox="1"/>
          <p:nvPr/>
        </p:nvSpPr>
        <p:spPr>
          <a:xfrm>
            <a:off x="1131065" y="4848842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CLASS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EA344-7B48-4146-A89D-B5B858853F84}"/>
              </a:ext>
            </a:extLst>
          </p:cNvPr>
          <p:cNvSpPr txBox="1"/>
          <p:nvPr/>
        </p:nvSpPr>
        <p:spPr>
          <a:xfrm>
            <a:off x="1131065" y="5196634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Contact UCC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CD6E7D-1555-47F9-9703-1AAFAFC0BDD4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E0F22-D6D6-4089-B19A-2C96290BE0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AA693B-FF9E-49E5-AA1F-353CD227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76B56C-5DC9-41BC-8626-C88BAE69B3A1}"/>
              </a:ext>
            </a:extLst>
          </p:cNvPr>
          <p:cNvGrpSpPr/>
          <p:nvPr/>
        </p:nvGrpSpPr>
        <p:grpSpPr>
          <a:xfrm>
            <a:off x="2836955" y="3534574"/>
            <a:ext cx="244245" cy="144665"/>
            <a:chOff x="4030462" y="1639747"/>
            <a:chExt cx="363985" cy="184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76B036-6A58-468E-9A15-F449A7F2D86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E79D10-DCB6-4357-8E5F-40DFD5F76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831745-FB2A-4883-BD52-89EC5E01F9E5}"/>
              </a:ext>
            </a:extLst>
          </p:cNvPr>
          <p:cNvGrpSpPr/>
          <p:nvPr/>
        </p:nvGrpSpPr>
        <p:grpSpPr>
          <a:xfrm>
            <a:off x="1870524" y="4693502"/>
            <a:ext cx="244245" cy="133048"/>
            <a:chOff x="4030462" y="1639747"/>
            <a:chExt cx="363985" cy="18466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3E9EFF-1D48-48A5-91CA-51C79487E62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AB6AA2-C1BB-4D2A-BD29-DFF6BEB62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FE6A4-865D-4660-BEBC-94074EDD518E}"/>
              </a:ext>
            </a:extLst>
          </p:cNvPr>
          <p:cNvGrpSpPr/>
          <p:nvPr/>
        </p:nvGrpSpPr>
        <p:grpSpPr>
          <a:xfrm>
            <a:off x="1874228" y="4766001"/>
            <a:ext cx="222041" cy="133048"/>
            <a:chOff x="4030462" y="1639747"/>
            <a:chExt cx="363985" cy="18466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6168D-DC1F-406A-B6C9-618F3581A68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062027-0A35-4C79-9C91-2360A9229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E3BA71-F3AD-44F1-A6A2-6FDA3101D5DA}"/>
              </a:ext>
            </a:extLst>
          </p:cNvPr>
          <p:cNvGrpSpPr/>
          <p:nvPr/>
        </p:nvGrpSpPr>
        <p:grpSpPr>
          <a:xfrm>
            <a:off x="2850281" y="3600052"/>
            <a:ext cx="222041" cy="144665"/>
            <a:chOff x="4030462" y="1639747"/>
            <a:chExt cx="363985" cy="18466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118B8-7F26-4CE2-AD49-C4F17BD53078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AC918F-5694-4BC0-8F22-23ADF494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B86394-B250-41A2-B498-8B9D152C3069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7AFDE4B-BB0B-4404-9660-565BF119468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FC0C76-E75C-43F9-BC5B-C766C46B1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A702B5C-B79C-4153-8731-F5B9E88EF711}"/>
              </a:ext>
            </a:extLst>
          </p:cNvPr>
          <p:cNvSpPr txBox="1"/>
          <p:nvPr/>
        </p:nvSpPr>
        <p:spPr>
          <a:xfrm>
            <a:off x="725821" y="2217606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Directory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111D2-99EA-49CC-87F8-43D280AE9CAF}"/>
              </a:ext>
            </a:extLst>
          </p:cNvPr>
          <p:cNvSpPr/>
          <p:nvPr/>
        </p:nvSpPr>
        <p:spPr>
          <a:xfrm>
            <a:off x="3644531" y="3359714"/>
            <a:ext cx="8500264" cy="32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32619-3B6D-49EA-8586-9A851E2ECD1C}"/>
              </a:ext>
            </a:extLst>
          </p:cNvPr>
          <p:cNvSpPr/>
          <p:nvPr/>
        </p:nvSpPr>
        <p:spPr>
          <a:xfrm>
            <a:off x="3410987" y="219837"/>
            <a:ext cx="196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Registered Student</a:t>
            </a:r>
            <a:endParaRPr lang="en-PH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3BF7980-C1E4-44E0-89FC-912D563228A3}"/>
              </a:ext>
            </a:extLst>
          </p:cNvPr>
          <p:cNvSpPr/>
          <p:nvPr/>
        </p:nvSpPr>
        <p:spPr>
          <a:xfrm>
            <a:off x="6594220" y="2882406"/>
            <a:ext cx="861135" cy="2165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Previous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BD5374-53EC-40F9-A845-29893A5F661B}"/>
              </a:ext>
            </a:extLst>
          </p:cNvPr>
          <p:cNvSpPr/>
          <p:nvPr/>
        </p:nvSpPr>
        <p:spPr>
          <a:xfrm>
            <a:off x="7469605" y="2882405"/>
            <a:ext cx="791938" cy="2165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Next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26B823-1461-44AB-BBAB-15897D38A493}"/>
              </a:ext>
            </a:extLst>
          </p:cNvPr>
          <p:cNvGrpSpPr/>
          <p:nvPr/>
        </p:nvGrpSpPr>
        <p:grpSpPr>
          <a:xfrm>
            <a:off x="2505276" y="2311343"/>
            <a:ext cx="244245" cy="144665"/>
            <a:chOff x="4030462" y="1639747"/>
            <a:chExt cx="363985" cy="1846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B3019A-7EBD-41EA-AA76-67FFE64CB31B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9BE43-DA56-4026-909A-3FA64D4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EE1B75-A1C9-4A01-AB03-35DCB7B8098B}"/>
              </a:ext>
            </a:extLst>
          </p:cNvPr>
          <p:cNvGrpSpPr/>
          <p:nvPr/>
        </p:nvGrpSpPr>
        <p:grpSpPr>
          <a:xfrm>
            <a:off x="2518602" y="2376821"/>
            <a:ext cx="222041" cy="144665"/>
            <a:chOff x="4030462" y="1639747"/>
            <a:chExt cx="363985" cy="1846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5864C9-319A-4062-8400-3CA906CBD27C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EE5D40-B696-465E-A77D-D3F4144CF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523992-42C6-4C9A-A4DE-DD91F3C5037A}"/>
              </a:ext>
            </a:extLst>
          </p:cNvPr>
          <p:cNvSpPr/>
          <p:nvPr/>
        </p:nvSpPr>
        <p:spPr>
          <a:xfrm>
            <a:off x="5376782" y="4005857"/>
            <a:ext cx="2703166" cy="302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CODE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359217-C1FA-4EB8-8A7F-DF873E0E93ED}"/>
              </a:ext>
            </a:extLst>
          </p:cNvPr>
          <p:cNvSpPr/>
          <p:nvPr/>
        </p:nvSpPr>
        <p:spPr>
          <a:xfrm>
            <a:off x="3755895" y="3997385"/>
            <a:ext cx="156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SUBJECT CODE</a:t>
            </a:r>
            <a:endParaRPr lang="en-PH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82DA3BE-9D02-49C1-9B22-124905E076F4}"/>
              </a:ext>
            </a:extLst>
          </p:cNvPr>
          <p:cNvSpPr/>
          <p:nvPr/>
        </p:nvSpPr>
        <p:spPr>
          <a:xfrm>
            <a:off x="9749656" y="638037"/>
            <a:ext cx="2026489" cy="4103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REGISTER A STUDENT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28EC496-8341-4E16-9B9C-4CF0D12DC664}"/>
              </a:ext>
            </a:extLst>
          </p:cNvPr>
          <p:cNvSpPr/>
          <p:nvPr/>
        </p:nvSpPr>
        <p:spPr>
          <a:xfrm>
            <a:off x="3726463" y="3234761"/>
            <a:ext cx="1920357" cy="322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REGISTRATION FORM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A4D1-6099-47D5-9861-79AAA18861D5}"/>
              </a:ext>
            </a:extLst>
          </p:cNvPr>
          <p:cNvCxnSpPr>
            <a:cxnSpLocks/>
          </p:cNvCxnSpPr>
          <p:nvPr/>
        </p:nvCxnSpPr>
        <p:spPr>
          <a:xfrm flipV="1">
            <a:off x="3790457" y="4419587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00A2BE8-9567-4DC1-ADA7-27EF40366C14}"/>
              </a:ext>
            </a:extLst>
          </p:cNvPr>
          <p:cNvSpPr/>
          <p:nvPr/>
        </p:nvSpPr>
        <p:spPr>
          <a:xfrm>
            <a:off x="10720738" y="5946977"/>
            <a:ext cx="1193726" cy="484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Save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3D892B-20CB-4B18-A290-CB3A71453034}"/>
              </a:ext>
            </a:extLst>
          </p:cNvPr>
          <p:cNvSpPr/>
          <p:nvPr/>
        </p:nvSpPr>
        <p:spPr>
          <a:xfrm>
            <a:off x="8388329" y="2798087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Pagination</a:t>
            </a:r>
            <a:endParaRPr lang="en-PH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F1EECF-2C04-4022-AF52-25604A73B016}"/>
              </a:ext>
            </a:extLst>
          </p:cNvPr>
          <p:cNvSpPr/>
          <p:nvPr/>
        </p:nvSpPr>
        <p:spPr>
          <a:xfrm>
            <a:off x="3410987" y="579311"/>
            <a:ext cx="6152023" cy="580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BY </a:t>
            </a:r>
            <a:r>
              <a:rPr lang="en-PH" dirty="0" err="1">
                <a:solidFill>
                  <a:schemeClr val="tx1"/>
                </a:solidFill>
              </a:rPr>
              <a:t>studentid</a:t>
            </a:r>
            <a:r>
              <a:rPr lang="en-PH" dirty="0">
                <a:solidFill>
                  <a:schemeClr val="tx1"/>
                </a:solidFill>
              </a:rPr>
              <a:t>, Student name, </a:t>
            </a:r>
            <a:r>
              <a:rPr lang="en-PH" dirty="0" err="1">
                <a:solidFill>
                  <a:schemeClr val="tx1"/>
                </a:solidFill>
              </a:rPr>
              <a:t>lvl</a:t>
            </a:r>
            <a:r>
              <a:rPr lang="en-PH" dirty="0">
                <a:solidFill>
                  <a:schemeClr val="tx1"/>
                </a:solidFill>
              </a:rPr>
              <a:t>, student id, teacher name, teacher id, </a:t>
            </a:r>
            <a:r>
              <a:rPr lang="en-PH" dirty="0" err="1">
                <a:solidFill>
                  <a:schemeClr val="tx1"/>
                </a:solidFill>
              </a:rPr>
              <a:t>subjectname</a:t>
            </a:r>
            <a:r>
              <a:rPr lang="en-PH" dirty="0">
                <a:solidFill>
                  <a:schemeClr val="tx1"/>
                </a:solidFill>
              </a:rPr>
              <a:t>, subject id, </a:t>
            </a:r>
            <a:r>
              <a:rPr lang="en-PH" dirty="0" err="1">
                <a:solidFill>
                  <a:schemeClr val="tx1"/>
                </a:solidFill>
              </a:rPr>
              <a:t>subjectcode</a:t>
            </a:r>
            <a:endParaRPr lang="en-PH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9E494-7BD4-498D-9123-4A9B53FF5E71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354156" y="843194"/>
            <a:ext cx="4395500" cy="224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334F854-3CB0-4B91-A07C-6C8F1A79BE79}"/>
              </a:ext>
            </a:extLst>
          </p:cNvPr>
          <p:cNvCxnSpPr>
            <a:cxnSpLocks/>
            <a:stCxn id="68" idx="3"/>
            <a:endCxn id="119" idx="1"/>
          </p:cNvCxnSpPr>
          <p:nvPr/>
        </p:nvCxnSpPr>
        <p:spPr>
          <a:xfrm flipV="1">
            <a:off x="2442344" y="404503"/>
            <a:ext cx="968643" cy="278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F97020A-FFAD-43D0-8F66-BB055C9128D1}"/>
              </a:ext>
            </a:extLst>
          </p:cNvPr>
          <p:cNvCxnSpPr>
            <a:cxnSpLocks/>
            <a:endCxn id="176" idx="3"/>
          </p:cNvCxnSpPr>
          <p:nvPr/>
        </p:nvCxnSpPr>
        <p:spPr>
          <a:xfrm flipH="1">
            <a:off x="9874585" y="6129455"/>
            <a:ext cx="1098215" cy="15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F5BE084-9573-41C7-BB91-96CA2CDA0F77}"/>
              </a:ext>
            </a:extLst>
          </p:cNvPr>
          <p:cNvSpPr/>
          <p:nvPr/>
        </p:nvSpPr>
        <p:spPr>
          <a:xfrm>
            <a:off x="7887759" y="6098567"/>
            <a:ext cx="198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Save to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Tbl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Subject</a:t>
            </a:r>
            <a:endParaRPr lang="en-PH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59097F3-0A36-4642-9232-9E779081B2C0}"/>
              </a:ext>
            </a:extLst>
          </p:cNvPr>
          <p:cNvSpPr/>
          <p:nvPr/>
        </p:nvSpPr>
        <p:spPr>
          <a:xfrm>
            <a:off x="5178613" y="4517111"/>
            <a:ext cx="613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SUBJECT DATA/ BLOCK SECTION DATA WILL POPULATE HERE</a:t>
            </a:r>
            <a:endParaRPr lang="en-P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DFA7E2-3598-4F72-866B-04799BECBCFD}"/>
              </a:ext>
            </a:extLst>
          </p:cNvPr>
          <p:cNvSpPr/>
          <p:nvPr/>
        </p:nvSpPr>
        <p:spPr>
          <a:xfrm>
            <a:off x="8297088" y="3974754"/>
            <a:ext cx="1556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BLOCK-S CODE</a:t>
            </a:r>
            <a:endParaRPr lang="en-P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E0DEC5-0DEC-4320-A4F0-FA5AE9BE2D70}"/>
              </a:ext>
            </a:extLst>
          </p:cNvPr>
          <p:cNvSpPr/>
          <p:nvPr/>
        </p:nvSpPr>
        <p:spPr>
          <a:xfrm>
            <a:off x="9853220" y="4005857"/>
            <a:ext cx="2061244" cy="302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CODE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AB530-F908-4ECB-973F-7349372E3A7B}"/>
              </a:ext>
            </a:extLst>
          </p:cNvPr>
          <p:cNvSpPr/>
          <p:nvPr/>
        </p:nvSpPr>
        <p:spPr>
          <a:xfrm>
            <a:off x="3786102" y="5027504"/>
            <a:ext cx="8217122" cy="87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i="1" dirty="0">
                <a:solidFill>
                  <a:srgbClr val="00B050"/>
                </a:solidFill>
              </a:rPr>
              <a:t>SEARCH STUDENT FROM TBL STUDENT (MULTIPLE ADD) </a:t>
            </a:r>
          </a:p>
          <a:p>
            <a:pPr algn="ctr"/>
            <a:r>
              <a:rPr lang="en-PH" dirty="0">
                <a:solidFill>
                  <a:schemeClr val="tx1"/>
                </a:solidFill>
              </a:rPr>
              <a:t>James Harden, Kobe Bryant, Jessica Soho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2BA911-209D-4377-9F84-C5CB0E0EDCF7}"/>
              </a:ext>
            </a:extLst>
          </p:cNvPr>
          <p:cNvCxnSpPr>
            <a:cxnSpLocks/>
          </p:cNvCxnSpPr>
          <p:nvPr/>
        </p:nvCxnSpPr>
        <p:spPr>
          <a:xfrm flipH="1">
            <a:off x="7630642" y="3208236"/>
            <a:ext cx="3270854" cy="91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CFA8F3-0D7C-4CF2-9CD4-B0BF0F7254C2}"/>
              </a:ext>
            </a:extLst>
          </p:cNvPr>
          <p:cNvCxnSpPr>
            <a:cxnSpLocks/>
          </p:cNvCxnSpPr>
          <p:nvPr/>
        </p:nvCxnSpPr>
        <p:spPr>
          <a:xfrm flipH="1">
            <a:off x="10972800" y="3219398"/>
            <a:ext cx="81380" cy="86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BA5055-5180-4983-A90C-A0EBAF8E324C}"/>
              </a:ext>
            </a:extLst>
          </p:cNvPr>
          <p:cNvSpPr/>
          <p:nvPr/>
        </p:nvSpPr>
        <p:spPr>
          <a:xfrm>
            <a:off x="10221051" y="2872014"/>
            <a:ext cx="126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Tbl_class</a:t>
            </a:r>
            <a:endParaRPr lang="en-PH" sz="1400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89DAC5A-5325-426A-A57F-CECA2A0B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36460"/>
              </p:ext>
            </p:extLst>
          </p:nvPr>
        </p:nvGraphicFramePr>
        <p:xfrm>
          <a:off x="3410987" y="1339937"/>
          <a:ext cx="85002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16">
                  <a:extLst>
                    <a:ext uri="{9D8B030D-6E8A-4147-A177-3AD203B41FA5}">
                      <a16:colId xmlns:a16="http://schemas.microsoft.com/office/drawing/2014/main" val="1214990547"/>
                    </a:ext>
                  </a:extLst>
                </a:gridCol>
                <a:gridCol w="1058618">
                  <a:extLst>
                    <a:ext uri="{9D8B030D-6E8A-4147-A177-3AD203B41FA5}">
                      <a16:colId xmlns:a16="http://schemas.microsoft.com/office/drawing/2014/main" val="3340105089"/>
                    </a:ext>
                  </a:extLst>
                </a:gridCol>
                <a:gridCol w="915311">
                  <a:extLst>
                    <a:ext uri="{9D8B030D-6E8A-4147-A177-3AD203B41FA5}">
                      <a16:colId xmlns:a16="http://schemas.microsoft.com/office/drawing/2014/main" val="2977519626"/>
                    </a:ext>
                  </a:extLst>
                </a:gridCol>
                <a:gridCol w="915312">
                  <a:extLst>
                    <a:ext uri="{9D8B030D-6E8A-4147-A177-3AD203B41FA5}">
                      <a16:colId xmlns:a16="http://schemas.microsoft.com/office/drawing/2014/main" val="1924276101"/>
                    </a:ext>
                  </a:extLst>
                </a:gridCol>
                <a:gridCol w="762422">
                  <a:extLst>
                    <a:ext uri="{9D8B030D-6E8A-4147-A177-3AD203B41FA5}">
                      <a16:colId xmlns:a16="http://schemas.microsoft.com/office/drawing/2014/main" val="2264158495"/>
                    </a:ext>
                  </a:extLst>
                </a:gridCol>
                <a:gridCol w="1125406">
                  <a:extLst>
                    <a:ext uri="{9D8B030D-6E8A-4147-A177-3AD203B41FA5}">
                      <a16:colId xmlns:a16="http://schemas.microsoft.com/office/drawing/2014/main" val="3237963735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2121447376"/>
                    </a:ext>
                  </a:extLst>
                </a:gridCol>
                <a:gridCol w="1058328">
                  <a:extLst>
                    <a:ext uri="{9D8B030D-6E8A-4147-A177-3AD203B41FA5}">
                      <a16:colId xmlns:a16="http://schemas.microsoft.com/office/drawing/2014/main" val="803598749"/>
                    </a:ext>
                  </a:extLst>
                </a:gridCol>
                <a:gridCol w="912916">
                  <a:extLst>
                    <a:ext uri="{9D8B030D-6E8A-4147-A177-3AD203B41FA5}">
                      <a16:colId xmlns:a16="http://schemas.microsoft.com/office/drawing/2014/main" val="204675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StudID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Student</a:t>
                      </a:r>
                    </a:p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School</a:t>
                      </a:r>
                    </a:p>
                    <a:p>
                      <a:r>
                        <a:rPr lang="en-PH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Subj</a:t>
                      </a:r>
                    </a:p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Subj</a:t>
                      </a:r>
                    </a:p>
                    <a:p>
                      <a:r>
                        <a:rPr lang="en-PH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1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05005"/>
                  </a:ext>
                </a:extLst>
              </a:tr>
            </a:tbl>
          </a:graphicData>
        </a:graphic>
      </p:graphicFrame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1E7B7AA-1C4B-408B-A712-D9EBD61211F7}"/>
              </a:ext>
            </a:extLst>
          </p:cNvPr>
          <p:cNvSpPr/>
          <p:nvPr/>
        </p:nvSpPr>
        <p:spPr>
          <a:xfrm>
            <a:off x="12257470" y="1982697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0208BF1-BD7F-4726-BBB3-B1A37E84272A}"/>
              </a:ext>
            </a:extLst>
          </p:cNvPr>
          <p:cNvSpPr/>
          <p:nvPr/>
        </p:nvSpPr>
        <p:spPr>
          <a:xfrm>
            <a:off x="11653114" y="1982697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463187A-7CB4-4647-AF53-26AA089789E2}"/>
              </a:ext>
            </a:extLst>
          </p:cNvPr>
          <p:cNvSpPr/>
          <p:nvPr/>
        </p:nvSpPr>
        <p:spPr>
          <a:xfrm>
            <a:off x="10883842" y="1991224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0E150F0-25FF-4204-B0D9-85149DB5766D}"/>
              </a:ext>
            </a:extLst>
          </p:cNvPr>
          <p:cNvSpPr txBox="1"/>
          <p:nvPr/>
        </p:nvSpPr>
        <p:spPr>
          <a:xfrm>
            <a:off x="1128722" y="40488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</p:spTree>
    <p:extLst>
      <p:ext uri="{BB962C8B-B14F-4D97-AF65-F5344CB8AC3E}">
        <p14:creationId xmlns:p14="http://schemas.microsoft.com/office/powerpoint/2010/main" val="31397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FE07A8F-08D7-48AE-9067-FA42FF2267C0}"/>
              </a:ext>
            </a:extLst>
          </p:cNvPr>
          <p:cNvSpPr/>
          <p:nvPr/>
        </p:nvSpPr>
        <p:spPr>
          <a:xfrm>
            <a:off x="550416" y="435006"/>
            <a:ext cx="2601157" cy="57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59ECA-8B12-40AF-896A-71573F5F7B98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CA9F4-A743-4017-A86F-DB7308B3EAE7}"/>
              </a:ext>
            </a:extLst>
          </p:cNvPr>
          <p:cNvSpPr txBox="1"/>
          <p:nvPr/>
        </p:nvSpPr>
        <p:spPr>
          <a:xfrm>
            <a:off x="1137822" y="1085749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Admin Profile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BFBB-7211-4B83-A940-495AC97A9D6D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19604-6618-43BD-8057-FB5A28A3352E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85DC91-EB32-4151-AAD9-D22672E87CE5}"/>
              </a:ext>
            </a:extLst>
          </p:cNvPr>
          <p:cNvSpPr txBox="1"/>
          <p:nvPr/>
        </p:nvSpPr>
        <p:spPr>
          <a:xfrm>
            <a:off x="1137820" y="300316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91A6C-8543-4C5B-9FAE-28239060AF41}"/>
              </a:ext>
            </a:extLst>
          </p:cNvPr>
          <p:cNvSpPr txBox="1"/>
          <p:nvPr/>
        </p:nvSpPr>
        <p:spPr>
          <a:xfrm>
            <a:off x="1128722" y="2634558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C3E04E-DB7D-40EF-9ADB-8204998657D9}"/>
              </a:ext>
            </a:extLst>
          </p:cNvPr>
          <p:cNvSpPr txBox="1"/>
          <p:nvPr/>
        </p:nvSpPr>
        <p:spPr>
          <a:xfrm>
            <a:off x="725821" y="343344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School Staff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AF589-C68F-49F8-AAD4-F7C5BDA1A9AC}"/>
              </a:ext>
            </a:extLst>
          </p:cNvPr>
          <p:cNvSpPr txBox="1"/>
          <p:nvPr/>
        </p:nvSpPr>
        <p:spPr>
          <a:xfrm>
            <a:off x="1135670" y="3745368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Staff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742E88-043A-4223-B2B8-EF6BE495CFFC}"/>
              </a:ext>
            </a:extLst>
          </p:cNvPr>
          <p:cNvSpPr txBox="1"/>
          <p:nvPr/>
        </p:nvSpPr>
        <p:spPr>
          <a:xfrm>
            <a:off x="721216" y="45674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8B5064-DF21-44E5-8272-B68E38187884}"/>
              </a:ext>
            </a:extLst>
          </p:cNvPr>
          <p:cNvSpPr txBox="1"/>
          <p:nvPr/>
        </p:nvSpPr>
        <p:spPr>
          <a:xfrm>
            <a:off x="1131065" y="4848842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CLASS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EA344-7B48-4146-A89D-B5B858853F84}"/>
              </a:ext>
            </a:extLst>
          </p:cNvPr>
          <p:cNvSpPr txBox="1"/>
          <p:nvPr/>
        </p:nvSpPr>
        <p:spPr>
          <a:xfrm>
            <a:off x="1131065" y="5196634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Contact UCC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CD6E7D-1555-47F9-9703-1AAFAFC0BDD4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E0F22-D6D6-4089-B19A-2C96290BE0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AA693B-FF9E-49E5-AA1F-353CD227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76B56C-5DC9-41BC-8626-C88BAE69B3A1}"/>
              </a:ext>
            </a:extLst>
          </p:cNvPr>
          <p:cNvGrpSpPr/>
          <p:nvPr/>
        </p:nvGrpSpPr>
        <p:grpSpPr>
          <a:xfrm>
            <a:off x="2836955" y="3534574"/>
            <a:ext cx="244245" cy="144665"/>
            <a:chOff x="4030462" y="1639747"/>
            <a:chExt cx="363985" cy="184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76B036-6A58-468E-9A15-F449A7F2D86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E79D10-DCB6-4357-8E5F-40DFD5F76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831745-FB2A-4883-BD52-89EC5E01F9E5}"/>
              </a:ext>
            </a:extLst>
          </p:cNvPr>
          <p:cNvGrpSpPr/>
          <p:nvPr/>
        </p:nvGrpSpPr>
        <p:grpSpPr>
          <a:xfrm>
            <a:off x="1870524" y="4693502"/>
            <a:ext cx="244245" cy="133048"/>
            <a:chOff x="4030462" y="1639747"/>
            <a:chExt cx="363985" cy="18466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3E9EFF-1D48-48A5-91CA-51C79487E62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AB6AA2-C1BB-4D2A-BD29-DFF6BEB62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FE6A4-865D-4660-BEBC-94074EDD518E}"/>
              </a:ext>
            </a:extLst>
          </p:cNvPr>
          <p:cNvGrpSpPr/>
          <p:nvPr/>
        </p:nvGrpSpPr>
        <p:grpSpPr>
          <a:xfrm>
            <a:off x="1874228" y="4766001"/>
            <a:ext cx="222041" cy="133048"/>
            <a:chOff x="4030462" y="1639747"/>
            <a:chExt cx="363985" cy="18466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6168D-DC1F-406A-B6C9-618F3581A68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062027-0A35-4C79-9C91-2360A9229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E3BA71-F3AD-44F1-A6A2-6FDA3101D5DA}"/>
              </a:ext>
            </a:extLst>
          </p:cNvPr>
          <p:cNvGrpSpPr/>
          <p:nvPr/>
        </p:nvGrpSpPr>
        <p:grpSpPr>
          <a:xfrm>
            <a:off x="2850281" y="3600052"/>
            <a:ext cx="222041" cy="144665"/>
            <a:chOff x="4030462" y="1639747"/>
            <a:chExt cx="363985" cy="18466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118B8-7F26-4CE2-AD49-C4F17BD53078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AC918F-5694-4BC0-8F22-23ADF494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B86394-B250-41A2-B498-8B9D152C3069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7AFDE4B-BB0B-4404-9660-565BF119468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FC0C76-E75C-43F9-BC5B-C766C46B1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A702B5C-B79C-4153-8731-F5B9E88EF711}"/>
              </a:ext>
            </a:extLst>
          </p:cNvPr>
          <p:cNvSpPr txBox="1"/>
          <p:nvPr/>
        </p:nvSpPr>
        <p:spPr>
          <a:xfrm>
            <a:off x="725821" y="2217606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Directory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111D2-99EA-49CC-87F8-43D280AE9CAF}"/>
              </a:ext>
            </a:extLst>
          </p:cNvPr>
          <p:cNvSpPr/>
          <p:nvPr/>
        </p:nvSpPr>
        <p:spPr>
          <a:xfrm>
            <a:off x="3724443" y="3315495"/>
            <a:ext cx="8217122" cy="27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32619-3B6D-49EA-8586-9A851E2ECD1C}"/>
              </a:ext>
            </a:extLst>
          </p:cNvPr>
          <p:cNvSpPr/>
          <p:nvPr/>
        </p:nvSpPr>
        <p:spPr>
          <a:xfrm>
            <a:off x="3396763" y="453371"/>
            <a:ext cx="245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 Staff Information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EA65B-E7F4-44D1-BB02-D21C15F6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48603"/>
              </p:ext>
            </p:extLst>
          </p:nvPr>
        </p:nvGraphicFramePr>
        <p:xfrm>
          <a:off x="3418472" y="1240098"/>
          <a:ext cx="8424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8">
                  <a:extLst>
                    <a:ext uri="{9D8B030D-6E8A-4147-A177-3AD203B41FA5}">
                      <a16:colId xmlns:a16="http://schemas.microsoft.com/office/drawing/2014/main" val="1614356069"/>
                    </a:ext>
                  </a:extLst>
                </a:gridCol>
                <a:gridCol w="1684868">
                  <a:extLst>
                    <a:ext uri="{9D8B030D-6E8A-4147-A177-3AD203B41FA5}">
                      <a16:colId xmlns:a16="http://schemas.microsoft.com/office/drawing/2014/main" val="590416196"/>
                    </a:ext>
                  </a:extLst>
                </a:gridCol>
                <a:gridCol w="1086285">
                  <a:extLst>
                    <a:ext uri="{9D8B030D-6E8A-4147-A177-3AD203B41FA5}">
                      <a16:colId xmlns:a16="http://schemas.microsoft.com/office/drawing/2014/main" val="900435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67780618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59453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Teacher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Maricar Reyes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June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 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45968"/>
                  </a:ext>
                </a:extLst>
              </a:tr>
            </a:tbl>
          </a:graphicData>
        </a:graphic>
      </p:graphicFrame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DF22C1-FDE7-4E27-916B-247D7C1CE93C}"/>
              </a:ext>
            </a:extLst>
          </p:cNvPr>
          <p:cNvSpPr/>
          <p:nvPr/>
        </p:nvSpPr>
        <p:spPr>
          <a:xfrm>
            <a:off x="11226848" y="1631220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3BF7980-C1E4-44E0-89FC-912D563228A3}"/>
              </a:ext>
            </a:extLst>
          </p:cNvPr>
          <p:cNvSpPr/>
          <p:nvPr/>
        </p:nvSpPr>
        <p:spPr>
          <a:xfrm>
            <a:off x="6613864" y="2680080"/>
            <a:ext cx="861135" cy="2165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Previous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BD5374-53EC-40F9-A845-29893A5F661B}"/>
              </a:ext>
            </a:extLst>
          </p:cNvPr>
          <p:cNvSpPr/>
          <p:nvPr/>
        </p:nvSpPr>
        <p:spPr>
          <a:xfrm>
            <a:off x="7489249" y="2680079"/>
            <a:ext cx="791938" cy="2165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Next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8D547B4-7030-4F11-8CF1-93A301ACA08C}"/>
              </a:ext>
            </a:extLst>
          </p:cNvPr>
          <p:cNvSpPr/>
          <p:nvPr/>
        </p:nvSpPr>
        <p:spPr>
          <a:xfrm>
            <a:off x="9111879" y="766153"/>
            <a:ext cx="1236179" cy="2577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TO PDF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795DB34-A2C6-4912-86A7-8D6E7255BD9B}"/>
              </a:ext>
            </a:extLst>
          </p:cNvPr>
          <p:cNvSpPr/>
          <p:nvPr/>
        </p:nvSpPr>
        <p:spPr>
          <a:xfrm>
            <a:off x="10405405" y="754481"/>
            <a:ext cx="1375263" cy="2577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EXPORT EXCEL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26B823-1461-44AB-BBAB-15897D38A493}"/>
              </a:ext>
            </a:extLst>
          </p:cNvPr>
          <p:cNvGrpSpPr/>
          <p:nvPr/>
        </p:nvGrpSpPr>
        <p:grpSpPr>
          <a:xfrm>
            <a:off x="2505276" y="2311343"/>
            <a:ext cx="244245" cy="144665"/>
            <a:chOff x="4030462" y="1639747"/>
            <a:chExt cx="363985" cy="1846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B3019A-7EBD-41EA-AA76-67FFE64CB31B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9BE43-DA56-4026-909A-3FA64D4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EE1B75-A1C9-4A01-AB03-35DCB7B8098B}"/>
              </a:ext>
            </a:extLst>
          </p:cNvPr>
          <p:cNvGrpSpPr/>
          <p:nvPr/>
        </p:nvGrpSpPr>
        <p:grpSpPr>
          <a:xfrm>
            <a:off x="2518602" y="2376821"/>
            <a:ext cx="222041" cy="144665"/>
            <a:chOff x="4030462" y="1639747"/>
            <a:chExt cx="363985" cy="1846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5864C9-319A-4062-8400-3CA906CBD27C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EE5D40-B696-465E-A77D-D3F4144CF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523992-42C6-4C9A-A4DE-DD91F3C5037A}"/>
              </a:ext>
            </a:extLst>
          </p:cNvPr>
          <p:cNvSpPr/>
          <p:nvPr/>
        </p:nvSpPr>
        <p:spPr>
          <a:xfrm>
            <a:off x="5200685" y="3683162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359217-C1FA-4EB8-8A7F-DF873E0E93ED}"/>
              </a:ext>
            </a:extLst>
          </p:cNvPr>
          <p:cNvSpPr/>
          <p:nvPr/>
        </p:nvSpPr>
        <p:spPr>
          <a:xfrm>
            <a:off x="3887755" y="3596072"/>
            <a:ext cx="119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Name</a:t>
            </a:r>
            <a:endParaRPr lang="en-PH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EE3DF2-D888-4322-BBCA-EB760D8307CF}"/>
              </a:ext>
            </a:extLst>
          </p:cNvPr>
          <p:cNvSpPr/>
          <p:nvPr/>
        </p:nvSpPr>
        <p:spPr>
          <a:xfrm>
            <a:off x="8087990" y="3665164"/>
            <a:ext cx="571161" cy="24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53653B-1536-477C-81A2-0B6244F34525}"/>
              </a:ext>
            </a:extLst>
          </p:cNvPr>
          <p:cNvSpPr/>
          <p:nvPr/>
        </p:nvSpPr>
        <p:spPr>
          <a:xfrm>
            <a:off x="7084319" y="361666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Name</a:t>
            </a:r>
            <a:endParaRPr lang="en-P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95D1D1-1BF6-4A08-8299-06D20E0C66F6}"/>
              </a:ext>
            </a:extLst>
          </p:cNvPr>
          <p:cNvSpPr/>
          <p:nvPr/>
        </p:nvSpPr>
        <p:spPr>
          <a:xfrm>
            <a:off x="10220923" y="3674977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4DD7ED-1E2E-427E-BEDC-539E527254A0}"/>
              </a:ext>
            </a:extLst>
          </p:cNvPr>
          <p:cNvSpPr/>
          <p:nvPr/>
        </p:nvSpPr>
        <p:spPr>
          <a:xfrm>
            <a:off x="9055498" y="3641081"/>
            <a:ext cx="1169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Last Name</a:t>
            </a:r>
            <a:endParaRPr lang="en-PH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116129-A735-4032-BE7A-71408AA8CBDF}"/>
              </a:ext>
            </a:extLst>
          </p:cNvPr>
          <p:cNvSpPr/>
          <p:nvPr/>
        </p:nvSpPr>
        <p:spPr>
          <a:xfrm>
            <a:off x="5200685" y="4068244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AADE30-50E1-4F0A-90FA-CC430C958926}"/>
              </a:ext>
            </a:extLst>
          </p:cNvPr>
          <p:cNvSpPr/>
          <p:nvPr/>
        </p:nvSpPr>
        <p:spPr>
          <a:xfrm>
            <a:off x="3887755" y="3999152"/>
            <a:ext cx="117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Teacher ID</a:t>
            </a:r>
            <a:endParaRPr lang="en-PH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CD282-6663-40D4-8335-65AECE70F2FE}"/>
              </a:ext>
            </a:extLst>
          </p:cNvPr>
          <p:cNvSpPr/>
          <p:nvPr/>
        </p:nvSpPr>
        <p:spPr>
          <a:xfrm>
            <a:off x="8334268" y="4056756"/>
            <a:ext cx="822646" cy="22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F/M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863B20-F3DD-4752-802C-768486E116D0}"/>
              </a:ext>
            </a:extLst>
          </p:cNvPr>
          <p:cNvSpPr/>
          <p:nvPr/>
        </p:nvSpPr>
        <p:spPr>
          <a:xfrm>
            <a:off x="7457968" y="4003176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Gender</a:t>
            </a:r>
            <a:endParaRPr lang="en-PH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FF233FD-D031-486C-B938-B941A956300B}"/>
              </a:ext>
            </a:extLst>
          </p:cNvPr>
          <p:cNvSpPr/>
          <p:nvPr/>
        </p:nvSpPr>
        <p:spPr>
          <a:xfrm>
            <a:off x="5200685" y="4420154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44E9CA9-194A-4B27-BC98-A16BEA98A22D}"/>
              </a:ext>
            </a:extLst>
          </p:cNvPr>
          <p:cNvSpPr/>
          <p:nvPr/>
        </p:nvSpPr>
        <p:spPr>
          <a:xfrm>
            <a:off x="3887755" y="4350076"/>
            <a:ext cx="13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Active Email</a:t>
            </a:r>
            <a:endParaRPr lang="en-PH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AEA5682-AAC3-4F9A-BC62-15B386231D06}"/>
              </a:ext>
            </a:extLst>
          </p:cNvPr>
          <p:cNvSpPr/>
          <p:nvPr/>
        </p:nvSpPr>
        <p:spPr>
          <a:xfrm>
            <a:off x="8334268" y="4424463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F888AE5-693E-4675-A6E2-19A8D8B10D0E}"/>
              </a:ext>
            </a:extLst>
          </p:cNvPr>
          <p:cNvSpPr/>
          <p:nvPr/>
        </p:nvSpPr>
        <p:spPr>
          <a:xfrm>
            <a:off x="7443542" y="4365731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Phone#</a:t>
            </a:r>
            <a:endParaRPr lang="en-PH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6DE15EF-446D-4A64-B06E-979E0A58280D}"/>
              </a:ext>
            </a:extLst>
          </p:cNvPr>
          <p:cNvSpPr/>
          <p:nvPr/>
        </p:nvSpPr>
        <p:spPr>
          <a:xfrm>
            <a:off x="5200685" y="4790388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DROPDOWN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AE4130-0D39-43E4-BA80-1950D3A0CC10}"/>
              </a:ext>
            </a:extLst>
          </p:cNvPr>
          <p:cNvSpPr/>
          <p:nvPr/>
        </p:nvSpPr>
        <p:spPr>
          <a:xfrm>
            <a:off x="3887755" y="4699688"/>
            <a:ext cx="59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Role</a:t>
            </a:r>
            <a:endParaRPr lang="en-PH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82DA3BE-9D02-49C1-9B22-124905E076F4}"/>
              </a:ext>
            </a:extLst>
          </p:cNvPr>
          <p:cNvSpPr/>
          <p:nvPr/>
        </p:nvSpPr>
        <p:spPr>
          <a:xfrm>
            <a:off x="7589668" y="763732"/>
            <a:ext cx="1450761" cy="257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STAFF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28EC496-8341-4E16-9B9C-4CF0D12DC664}"/>
              </a:ext>
            </a:extLst>
          </p:cNvPr>
          <p:cNvSpPr/>
          <p:nvPr/>
        </p:nvSpPr>
        <p:spPr>
          <a:xfrm>
            <a:off x="3716664" y="3198392"/>
            <a:ext cx="1637491" cy="2829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STAFF FORM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A4D1-6099-47D5-9861-79AAA18861D5}"/>
              </a:ext>
            </a:extLst>
          </p:cNvPr>
          <p:cNvCxnSpPr>
            <a:cxnSpLocks/>
          </p:cNvCxnSpPr>
          <p:nvPr/>
        </p:nvCxnSpPr>
        <p:spPr>
          <a:xfrm flipV="1">
            <a:off x="3732222" y="5130696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00A2BE8-9567-4DC1-ADA7-27EF40366C14}"/>
              </a:ext>
            </a:extLst>
          </p:cNvPr>
          <p:cNvSpPr/>
          <p:nvPr/>
        </p:nvSpPr>
        <p:spPr>
          <a:xfrm>
            <a:off x="10496173" y="5311536"/>
            <a:ext cx="1193726" cy="484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Save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EAAAF1B-D101-4057-A65A-451CA5350DFF}"/>
              </a:ext>
            </a:extLst>
          </p:cNvPr>
          <p:cNvSpPr/>
          <p:nvPr/>
        </p:nvSpPr>
        <p:spPr>
          <a:xfrm>
            <a:off x="10214876" y="4484033"/>
            <a:ext cx="1561270" cy="530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C1C81D-A09D-442F-A35A-0A1E417A6C75}"/>
              </a:ext>
            </a:extLst>
          </p:cNvPr>
          <p:cNvSpPr/>
          <p:nvPr/>
        </p:nvSpPr>
        <p:spPr>
          <a:xfrm>
            <a:off x="10259091" y="4564924"/>
            <a:ext cx="1472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Photo</a:t>
            </a:r>
            <a:endParaRPr lang="en-PH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7620EC-5E13-49FB-9C3A-3BD5B42F8146}"/>
              </a:ext>
            </a:extLst>
          </p:cNvPr>
          <p:cNvSpPr/>
          <p:nvPr/>
        </p:nvSpPr>
        <p:spPr>
          <a:xfrm>
            <a:off x="10220923" y="4016839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2757C71-52AE-4C62-A3B1-6604E36EA0BF}"/>
              </a:ext>
            </a:extLst>
          </p:cNvPr>
          <p:cNvSpPr/>
          <p:nvPr/>
        </p:nvSpPr>
        <p:spPr>
          <a:xfrm>
            <a:off x="9550163" y="3956590"/>
            <a:ext cx="6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BDay</a:t>
            </a:r>
            <a:endParaRPr lang="en-PH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5CB6704-C598-4B09-AA76-BD7129A76E72}"/>
              </a:ext>
            </a:extLst>
          </p:cNvPr>
          <p:cNvSpPr/>
          <p:nvPr/>
        </p:nvSpPr>
        <p:spPr>
          <a:xfrm>
            <a:off x="8343147" y="4781695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23A982-6C41-4DA3-842B-C2F0EF5A54E6}"/>
              </a:ext>
            </a:extLst>
          </p:cNvPr>
          <p:cNvSpPr/>
          <p:nvPr/>
        </p:nvSpPr>
        <p:spPr>
          <a:xfrm>
            <a:off x="6830489" y="4723171"/>
            <a:ext cx="15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Address</a:t>
            </a:r>
            <a:endParaRPr lang="en-PH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3D892B-20CB-4B18-A290-CB3A71453034}"/>
              </a:ext>
            </a:extLst>
          </p:cNvPr>
          <p:cNvSpPr/>
          <p:nvPr/>
        </p:nvSpPr>
        <p:spPr>
          <a:xfrm>
            <a:off x="8407973" y="2595761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Pagination</a:t>
            </a:r>
            <a:endParaRPr lang="en-PH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F1EECF-2C04-4022-AF52-25604A73B016}"/>
              </a:ext>
            </a:extLst>
          </p:cNvPr>
          <p:cNvSpPr/>
          <p:nvPr/>
        </p:nvSpPr>
        <p:spPr>
          <a:xfrm>
            <a:off x="3430632" y="915432"/>
            <a:ext cx="3183232" cy="23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staff BY NAME, ID, Role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9E494-7BD4-498D-9123-4A9B53FF5E71}"/>
              </a:ext>
            </a:extLst>
          </p:cNvPr>
          <p:cNvCxnSpPr/>
          <p:nvPr/>
        </p:nvCxnSpPr>
        <p:spPr>
          <a:xfrm flipH="1">
            <a:off x="5354155" y="1031006"/>
            <a:ext cx="2235513" cy="2058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334F854-3CB0-4B91-A07C-6C8F1A79BE79}"/>
              </a:ext>
            </a:extLst>
          </p:cNvPr>
          <p:cNvCxnSpPr>
            <a:cxnSpLocks/>
            <a:stCxn id="71" idx="3"/>
            <a:endCxn id="119" idx="1"/>
          </p:cNvCxnSpPr>
          <p:nvPr/>
        </p:nvCxnSpPr>
        <p:spPr>
          <a:xfrm flipV="1">
            <a:off x="2913401" y="638037"/>
            <a:ext cx="483362" cy="329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7F8E1B6-378D-4046-AC65-8BDC25D30975}"/>
              </a:ext>
            </a:extLst>
          </p:cNvPr>
          <p:cNvSpPr/>
          <p:nvPr/>
        </p:nvSpPr>
        <p:spPr>
          <a:xfrm>
            <a:off x="10622492" y="1631220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4328A3C-624A-4EC3-A9DD-942563175E8D}"/>
              </a:ext>
            </a:extLst>
          </p:cNvPr>
          <p:cNvSpPr/>
          <p:nvPr/>
        </p:nvSpPr>
        <p:spPr>
          <a:xfrm>
            <a:off x="9853220" y="1639747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98386DF-CC9F-4189-A836-E723EBB3DD4D}"/>
              </a:ext>
            </a:extLst>
          </p:cNvPr>
          <p:cNvSpPr/>
          <p:nvPr/>
        </p:nvSpPr>
        <p:spPr>
          <a:xfrm>
            <a:off x="11226848" y="2005589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5242313-B669-4A3E-9919-BEDB1BCD7CCC}"/>
              </a:ext>
            </a:extLst>
          </p:cNvPr>
          <p:cNvSpPr/>
          <p:nvPr/>
        </p:nvSpPr>
        <p:spPr>
          <a:xfrm>
            <a:off x="10622492" y="2005589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AC5E9BAE-112F-4939-83BF-A62477C86E3E}"/>
              </a:ext>
            </a:extLst>
          </p:cNvPr>
          <p:cNvSpPr/>
          <p:nvPr/>
        </p:nvSpPr>
        <p:spPr>
          <a:xfrm>
            <a:off x="9853220" y="2014116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F97020A-FFAD-43D0-8F66-BB055C9128D1}"/>
              </a:ext>
            </a:extLst>
          </p:cNvPr>
          <p:cNvCxnSpPr>
            <a:cxnSpLocks/>
          </p:cNvCxnSpPr>
          <p:nvPr/>
        </p:nvCxnSpPr>
        <p:spPr>
          <a:xfrm flipH="1" flipV="1">
            <a:off x="9156914" y="5575077"/>
            <a:ext cx="1273376" cy="51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F5BE084-9573-41C7-BB91-96CA2CDA0F77}"/>
              </a:ext>
            </a:extLst>
          </p:cNvPr>
          <p:cNvSpPr/>
          <p:nvPr/>
        </p:nvSpPr>
        <p:spPr>
          <a:xfrm>
            <a:off x="7286729" y="5386347"/>
            <a:ext cx="197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Save to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Tbl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teacher</a:t>
            </a:r>
            <a:endParaRPr lang="en-PH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B4584E7-44C2-49F8-996E-D86E93F28F3D}"/>
              </a:ext>
            </a:extLst>
          </p:cNvPr>
          <p:cNvSpPr/>
          <p:nvPr/>
        </p:nvSpPr>
        <p:spPr>
          <a:xfrm>
            <a:off x="9601382" y="2991696"/>
            <a:ext cx="2235512" cy="2711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Download CSV Format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9B8F9E9-2585-4045-819B-CF22BEB4A0E4}"/>
              </a:ext>
            </a:extLst>
          </p:cNvPr>
          <p:cNvCxnSpPr>
            <a:cxnSpLocks/>
          </p:cNvCxnSpPr>
          <p:nvPr/>
        </p:nvCxnSpPr>
        <p:spPr>
          <a:xfrm flipH="1">
            <a:off x="10929599" y="2771438"/>
            <a:ext cx="711985" cy="24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5B44E57-7545-4FC4-84B1-0B2ACCE44DB3}"/>
              </a:ext>
            </a:extLst>
          </p:cNvPr>
          <p:cNvSpPr/>
          <p:nvPr/>
        </p:nvSpPr>
        <p:spPr>
          <a:xfrm>
            <a:off x="10119388" y="2438925"/>
            <a:ext cx="385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Bulk  Importing FOR TEACHER DATA</a:t>
            </a:r>
            <a:endParaRPr lang="en-PH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75CD6C-8BFC-44D2-B8BF-C1523A3EB1C0}"/>
              </a:ext>
            </a:extLst>
          </p:cNvPr>
          <p:cNvSpPr txBox="1"/>
          <p:nvPr/>
        </p:nvSpPr>
        <p:spPr>
          <a:xfrm>
            <a:off x="1128722" y="40488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</p:spTree>
    <p:extLst>
      <p:ext uri="{BB962C8B-B14F-4D97-AF65-F5344CB8AC3E}">
        <p14:creationId xmlns:p14="http://schemas.microsoft.com/office/powerpoint/2010/main" val="42306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FE07A8F-08D7-48AE-9067-FA42FF2267C0}"/>
              </a:ext>
            </a:extLst>
          </p:cNvPr>
          <p:cNvSpPr/>
          <p:nvPr/>
        </p:nvSpPr>
        <p:spPr>
          <a:xfrm>
            <a:off x="550416" y="435006"/>
            <a:ext cx="2601157" cy="57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59ECA-8B12-40AF-896A-71573F5F7B98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CA9F4-A743-4017-A86F-DB7308B3EAE7}"/>
              </a:ext>
            </a:extLst>
          </p:cNvPr>
          <p:cNvSpPr txBox="1"/>
          <p:nvPr/>
        </p:nvSpPr>
        <p:spPr>
          <a:xfrm>
            <a:off x="1137822" y="1085749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Admin Profile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BFBB-7211-4B83-A940-495AC97A9D6D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19604-6618-43BD-8057-FB5A28A3352E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85DC91-EB32-4151-AAD9-D22672E87CE5}"/>
              </a:ext>
            </a:extLst>
          </p:cNvPr>
          <p:cNvSpPr txBox="1"/>
          <p:nvPr/>
        </p:nvSpPr>
        <p:spPr>
          <a:xfrm>
            <a:off x="1137820" y="300316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91A6C-8543-4C5B-9FAE-28239060AF41}"/>
              </a:ext>
            </a:extLst>
          </p:cNvPr>
          <p:cNvSpPr txBox="1"/>
          <p:nvPr/>
        </p:nvSpPr>
        <p:spPr>
          <a:xfrm>
            <a:off x="1128722" y="2634558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C3E04E-DB7D-40EF-9ADB-8204998657D9}"/>
              </a:ext>
            </a:extLst>
          </p:cNvPr>
          <p:cNvSpPr txBox="1"/>
          <p:nvPr/>
        </p:nvSpPr>
        <p:spPr>
          <a:xfrm>
            <a:off x="725821" y="343344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School Staff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AF589-C68F-49F8-AAD4-F7C5BDA1A9AC}"/>
              </a:ext>
            </a:extLst>
          </p:cNvPr>
          <p:cNvSpPr txBox="1"/>
          <p:nvPr/>
        </p:nvSpPr>
        <p:spPr>
          <a:xfrm>
            <a:off x="1135670" y="3745368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Staff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742E88-043A-4223-B2B8-EF6BE495CFFC}"/>
              </a:ext>
            </a:extLst>
          </p:cNvPr>
          <p:cNvSpPr txBox="1"/>
          <p:nvPr/>
        </p:nvSpPr>
        <p:spPr>
          <a:xfrm>
            <a:off x="721216" y="45674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8B5064-DF21-44E5-8272-B68E38187884}"/>
              </a:ext>
            </a:extLst>
          </p:cNvPr>
          <p:cNvSpPr txBox="1"/>
          <p:nvPr/>
        </p:nvSpPr>
        <p:spPr>
          <a:xfrm>
            <a:off x="1131065" y="4848842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CLASS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4EA344-7B48-4146-A89D-B5B858853F84}"/>
              </a:ext>
            </a:extLst>
          </p:cNvPr>
          <p:cNvSpPr txBox="1"/>
          <p:nvPr/>
        </p:nvSpPr>
        <p:spPr>
          <a:xfrm>
            <a:off x="1131065" y="5196634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Contact UCC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CD6E7D-1555-47F9-9703-1AAFAFC0BDD4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E0F22-D6D6-4089-B19A-2C96290BE0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AA693B-FF9E-49E5-AA1F-353CD227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76B56C-5DC9-41BC-8626-C88BAE69B3A1}"/>
              </a:ext>
            </a:extLst>
          </p:cNvPr>
          <p:cNvGrpSpPr/>
          <p:nvPr/>
        </p:nvGrpSpPr>
        <p:grpSpPr>
          <a:xfrm>
            <a:off x="2836955" y="3534574"/>
            <a:ext cx="244245" cy="144665"/>
            <a:chOff x="4030462" y="1639747"/>
            <a:chExt cx="363985" cy="184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76B036-6A58-468E-9A15-F449A7F2D86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E79D10-DCB6-4357-8E5F-40DFD5F76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831745-FB2A-4883-BD52-89EC5E01F9E5}"/>
              </a:ext>
            </a:extLst>
          </p:cNvPr>
          <p:cNvGrpSpPr/>
          <p:nvPr/>
        </p:nvGrpSpPr>
        <p:grpSpPr>
          <a:xfrm>
            <a:off x="1870524" y="4693502"/>
            <a:ext cx="244245" cy="133048"/>
            <a:chOff x="4030462" y="1639747"/>
            <a:chExt cx="363985" cy="18466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3E9EFF-1D48-48A5-91CA-51C79487E62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AB6AA2-C1BB-4D2A-BD29-DFF6BEB62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FE6A4-865D-4660-BEBC-94074EDD518E}"/>
              </a:ext>
            </a:extLst>
          </p:cNvPr>
          <p:cNvGrpSpPr/>
          <p:nvPr/>
        </p:nvGrpSpPr>
        <p:grpSpPr>
          <a:xfrm>
            <a:off x="1874228" y="4766001"/>
            <a:ext cx="222041" cy="133048"/>
            <a:chOff x="4030462" y="1639747"/>
            <a:chExt cx="363985" cy="18466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6168D-DC1F-406A-B6C9-618F3581A68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062027-0A35-4C79-9C91-2360A9229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E3BA71-F3AD-44F1-A6A2-6FDA3101D5DA}"/>
              </a:ext>
            </a:extLst>
          </p:cNvPr>
          <p:cNvGrpSpPr/>
          <p:nvPr/>
        </p:nvGrpSpPr>
        <p:grpSpPr>
          <a:xfrm>
            <a:off x="2850281" y="3600052"/>
            <a:ext cx="222041" cy="144665"/>
            <a:chOff x="4030462" y="1639747"/>
            <a:chExt cx="363985" cy="18466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118B8-7F26-4CE2-AD49-C4F17BD53078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AC918F-5694-4BC0-8F22-23ADF494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B86394-B250-41A2-B498-8B9D152C3069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7AFDE4B-BB0B-4404-9660-565BF119468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FC0C76-E75C-43F9-BC5B-C766C46B1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A702B5C-B79C-4153-8731-F5B9E88EF711}"/>
              </a:ext>
            </a:extLst>
          </p:cNvPr>
          <p:cNvSpPr txBox="1"/>
          <p:nvPr/>
        </p:nvSpPr>
        <p:spPr>
          <a:xfrm>
            <a:off x="725821" y="2217606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Directory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111D2-99EA-49CC-87F8-43D280AE9CAF}"/>
              </a:ext>
            </a:extLst>
          </p:cNvPr>
          <p:cNvSpPr/>
          <p:nvPr/>
        </p:nvSpPr>
        <p:spPr>
          <a:xfrm>
            <a:off x="3724443" y="3435401"/>
            <a:ext cx="8217122" cy="329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32619-3B6D-49EA-8586-9A851E2ECD1C}"/>
              </a:ext>
            </a:extLst>
          </p:cNvPr>
          <p:cNvSpPr/>
          <p:nvPr/>
        </p:nvSpPr>
        <p:spPr>
          <a:xfrm>
            <a:off x="3396763" y="453371"/>
            <a:ext cx="245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 Staff Information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EA65B-E7F4-44D1-BB02-D21C15F62A6B}"/>
              </a:ext>
            </a:extLst>
          </p:cNvPr>
          <p:cNvGraphicFramePr>
            <a:graphicFrameLocks noGrp="1"/>
          </p:cNvGraphicFramePr>
          <p:nvPr/>
        </p:nvGraphicFramePr>
        <p:xfrm>
          <a:off x="3418472" y="1240098"/>
          <a:ext cx="8424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8">
                  <a:extLst>
                    <a:ext uri="{9D8B030D-6E8A-4147-A177-3AD203B41FA5}">
                      <a16:colId xmlns:a16="http://schemas.microsoft.com/office/drawing/2014/main" val="1614356069"/>
                    </a:ext>
                  </a:extLst>
                </a:gridCol>
                <a:gridCol w="1684868">
                  <a:extLst>
                    <a:ext uri="{9D8B030D-6E8A-4147-A177-3AD203B41FA5}">
                      <a16:colId xmlns:a16="http://schemas.microsoft.com/office/drawing/2014/main" val="590416196"/>
                    </a:ext>
                  </a:extLst>
                </a:gridCol>
                <a:gridCol w="1086285">
                  <a:extLst>
                    <a:ext uri="{9D8B030D-6E8A-4147-A177-3AD203B41FA5}">
                      <a16:colId xmlns:a16="http://schemas.microsoft.com/office/drawing/2014/main" val="900435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67780618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59453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Teacher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Maricar Reyes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2020-2001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June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 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45968"/>
                  </a:ext>
                </a:extLst>
              </a:tr>
            </a:tbl>
          </a:graphicData>
        </a:graphic>
      </p:graphicFrame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DF22C1-FDE7-4E27-916B-247D7C1CE93C}"/>
              </a:ext>
            </a:extLst>
          </p:cNvPr>
          <p:cNvSpPr/>
          <p:nvPr/>
        </p:nvSpPr>
        <p:spPr>
          <a:xfrm>
            <a:off x="11226848" y="1631220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3BF7980-C1E4-44E0-89FC-912D563228A3}"/>
              </a:ext>
            </a:extLst>
          </p:cNvPr>
          <p:cNvSpPr/>
          <p:nvPr/>
        </p:nvSpPr>
        <p:spPr>
          <a:xfrm>
            <a:off x="6613864" y="2680080"/>
            <a:ext cx="861135" cy="2165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Previous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BD5374-53EC-40F9-A845-29893A5F661B}"/>
              </a:ext>
            </a:extLst>
          </p:cNvPr>
          <p:cNvSpPr/>
          <p:nvPr/>
        </p:nvSpPr>
        <p:spPr>
          <a:xfrm>
            <a:off x="7489249" y="2680079"/>
            <a:ext cx="791938" cy="2165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Next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8D547B4-7030-4F11-8CF1-93A301ACA08C}"/>
              </a:ext>
            </a:extLst>
          </p:cNvPr>
          <p:cNvSpPr/>
          <p:nvPr/>
        </p:nvSpPr>
        <p:spPr>
          <a:xfrm>
            <a:off x="9111879" y="766153"/>
            <a:ext cx="1236179" cy="2577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TO PDF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795DB34-A2C6-4912-86A7-8D6E7255BD9B}"/>
              </a:ext>
            </a:extLst>
          </p:cNvPr>
          <p:cNvSpPr/>
          <p:nvPr/>
        </p:nvSpPr>
        <p:spPr>
          <a:xfrm>
            <a:off x="10405405" y="754481"/>
            <a:ext cx="1375263" cy="2577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EXPORT EXCEL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26B823-1461-44AB-BBAB-15897D38A493}"/>
              </a:ext>
            </a:extLst>
          </p:cNvPr>
          <p:cNvGrpSpPr/>
          <p:nvPr/>
        </p:nvGrpSpPr>
        <p:grpSpPr>
          <a:xfrm>
            <a:off x="2505276" y="2311343"/>
            <a:ext cx="244245" cy="144665"/>
            <a:chOff x="4030462" y="1639747"/>
            <a:chExt cx="363985" cy="1846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B3019A-7EBD-41EA-AA76-67FFE64CB31B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9BE43-DA56-4026-909A-3FA64D4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EE1B75-A1C9-4A01-AB03-35DCB7B8098B}"/>
              </a:ext>
            </a:extLst>
          </p:cNvPr>
          <p:cNvGrpSpPr/>
          <p:nvPr/>
        </p:nvGrpSpPr>
        <p:grpSpPr>
          <a:xfrm>
            <a:off x="2518602" y="2376821"/>
            <a:ext cx="222041" cy="144665"/>
            <a:chOff x="4030462" y="1639747"/>
            <a:chExt cx="363985" cy="1846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5864C9-319A-4062-8400-3CA906CBD27C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EE5D40-B696-465E-A77D-D3F4144CF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359217-C1FA-4EB8-8A7F-DF873E0E93ED}"/>
              </a:ext>
            </a:extLst>
          </p:cNvPr>
          <p:cNvSpPr/>
          <p:nvPr/>
        </p:nvSpPr>
        <p:spPr>
          <a:xfrm>
            <a:off x="5532460" y="3596072"/>
            <a:ext cx="245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Name: JUNE FORTE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AADE30-50E1-4F0A-90FA-CC430C958926}"/>
              </a:ext>
            </a:extLst>
          </p:cNvPr>
          <p:cNvSpPr/>
          <p:nvPr/>
        </p:nvSpPr>
        <p:spPr>
          <a:xfrm>
            <a:off x="3802093" y="4089053"/>
            <a:ext cx="223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Teacher ID: NVAC-001</a:t>
            </a:r>
            <a:endParaRPr lang="en-PH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863B20-F3DD-4752-802C-768486E116D0}"/>
              </a:ext>
            </a:extLst>
          </p:cNvPr>
          <p:cNvSpPr/>
          <p:nvPr/>
        </p:nvSpPr>
        <p:spPr>
          <a:xfrm>
            <a:off x="7457968" y="400317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Gender: M</a:t>
            </a:r>
            <a:endParaRPr lang="en-PH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44E9CA9-194A-4B27-BC98-A16BEA98A22D}"/>
              </a:ext>
            </a:extLst>
          </p:cNvPr>
          <p:cNvSpPr/>
          <p:nvPr/>
        </p:nvSpPr>
        <p:spPr>
          <a:xfrm>
            <a:off x="3794314" y="4426773"/>
            <a:ext cx="333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Active Email: teacher@gmail.com</a:t>
            </a:r>
            <a:endParaRPr lang="en-PH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F888AE5-693E-4675-A6E2-19A8D8B10D0E}"/>
              </a:ext>
            </a:extLst>
          </p:cNvPr>
          <p:cNvSpPr/>
          <p:nvPr/>
        </p:nvSpPr>
        <p:spPr>
          <a:xfrm>
            <a:off x="7443542" y="4365731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Phone#: 0999123789</a:t>
            </a:r>
            <a:endParaRPr lang="en-PH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AE4130-0D39-43E4-BA80-1950D3A0CC10}"/>
              </a:ext>
            </a:extLst>
          </p:cNvPr>
          <p:cNvSpPr/>
          <p:nvPr/>
        </p:nvSpPr>
        <p:spPr>
          <a:xfrm>
            <a:off x="9947120" y="4377573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Role: Teacher</a:t>
            </a:r>
            <a:endParaRPr lang="en-PH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82DA3BE-9D02-49C1-9B22-124905E076F4}"/>
              </a:ext>
            </a:extLst>
          </p:cNvPr>
          <p:cNvSpPr/>
          <p:nvPr/>
        </p:nvSpPr>
        <p:spPr>
          <a:xfrm>
            <a:off x="7589668" y="763732"/>
            <a:ext cx="1450761" cy="257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STAFF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28EC496-8341-4E16-9B9C-4CF0D12DC664}"/>
              </a:ext>
            </a:extLst>
          </p:cNvPr>
          <p:cNvSpPr/>
          <p:nvPr/>
        </p:nvSpPr>
        <p:spPr>
          <a:xfrm>
            <a:off x="3716664" y="3198392"/>
            <a:ext cx="1637491" cy="2829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INFO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A4D1-6099-47D5-9861-79AAA18861D5}"/>
              </a:ext>
            </a:extLst>
          </p:cNvPr>
          <p:cNvCxnSpPr>
            <a:cxnSpLocks/>
          </p:cNvCxnSpPr>
          <p:nvPr/>
        </p:nvCxnSpPr>
        <p:spPr>
          <a:xfrm flipV="1">
            <a:off x="3732222" y="5130696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EAAAF1B-D101-4057-A65A-451CA5350DFF}"/>
              </a:ext>
            </a:extLst>
          </p:cNvPr>
          <p:cNvSpPr/>
          <p:nvPr/>
        </p:nvSpPr>
        <p:spPr>
          <a:xfrm>
            <a:off x="3865818" y="3515443"/>
            <a:ext cx="1561270" cy="530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2757C71-52AE-4C62-A3B1-6604E36EA0BF}"/>
              </a:ext>
            </a:extLst>
          </p:cNvPr>
          <p:cNvSpPr/>
          <p:nvPr/>
        </p:nvSpPr>
        <p:spPr>
          <a:xfrm>
            <a:off x="9550163" y="3956590"/>
            <a:ext cx="227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Bday</a:t>
            </a:r>
            <a:r>
              <a:rPr lang="en-US" dirty="0"/>
              <a:t>: August 07, 1991</a:t>
            </a:r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23A982-6C41-4DA3-842B-C2F0EF5A54E6}"/>
              </a:ext>
            </a:extLst>
          </p:cNvPr>
          <p:cNvSpPr/>
          <p:nvPr/>
        </p:nvSpPr>
        <p:spPr>
          <a:xfrm>
            <a:off x="3823470" y="4757129"/>
            <a:ext cx="255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Address: Naga City</a:t>
            </a:r>
            <a:endParaRPr lang="en-PH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3D892B-20CB-4B18-A290-CB3A71453034}"/>
              </a:ext>
            </a:extLst>
          </p:cNvPr>
          <p:cNvSpPr/>
          <p:nvPr/>
        </p:nvSpPr>
        <p:spPr>
          <a:xfrm>
            <a:off x="8360467" y="2615390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Pagination</a:t>
            </a:r>
            <a:endParaRPr lang="en-PH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F1EECF-2C04-4022-AF52-25604A73B016}"/>
              </a:ext>
            </a:extLst>
          </p:cNvPr>
          <p:cNvSpPr/>
          <p:nvPr/>
        </p:nvSpPr>
        <p:spPr>
          <a:xfrm>
            <a:off x="3430632" y="915432"/>
            <a:ext cx="3183232" cy="23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staff BY NAME, ID, Role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9E494-7BD4-498D-9123-4A9B53FF5E71}"/>
              </a:ext>
            </a:extLst>
          </p:cNvPr>
          <p:cNvCxnSpPr>
            <a:cxnSpLocks/>
          </p:cNvCxnSpPr>
          <p:nvPr/>
        </p:nvCxnSpPr>
        <p:spPr>
          <a:xfrm flipH="1">
            <a:off x="5354155" y="2310924"/>
            <a:ext cx="5964875" cy="88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334F854-3CB0-4B91-A07C-6C8F1A79BE79}"/>
              </a:ext>
            </a:extLst>
          </p:cNvPr>
          <p:cNvCxnSpPr>
            <a:cxnSpLocks/>
            <a:stCxn id="71" idx="3"/>
            <a:endCxn id="119" idx="1"/>
          </p:cNvCxnSpPr>
          <p:nvPr/>
        </p:nvCxnSpPr>
        <p:spPr>
          <a:xfrm flipV="1">
            <a:off x="2913401" y="638037"/>
            <a:ext cx="483362" cy="329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7F8E1B6-378D-4046-AC65-8BDC25D30975}"/>
              </a:ext>
            </a:extLst>
          </p:cNvPr>
          <p:cNvSpPr/>
          <p:nvPr/>
        </p:nvSpPr>
        <p:spPr>
          <a:xfrm>
            <a:off x="10622492" y="1631220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4328A3C-624A-4EC3-A9DD-942563175E8D}"/>
              </a:ext>
            </a:extLst>
          </p:cNvPr>
          <p:cNvSpPr/>
          <p:nvPr/>
        </p:nvSpPr>
        <p:spPr>
          <a:xfrm>
            <a:off x="9853220" y="1639747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98386DF-CC9F-4189-A836-E723EBB3DD4D}"/>
              </a:ext>
            </a:extLst>
          </p:cNvPr>
          <p:cNvSpPr/>
          <p:nvPr/>
        </p:nvSpPr>
        <p:spPr>
          <a:xfrm>
            <a:off x="11226848" y="2005589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5242313-B669-4A3E-9919-BEDB1BCD7CCC}"/>
              </a:ext>
            </a:extLst>
          </p:cNvPr>
          <p:cNvSpPr/>
          <p:nvPr/>
        </p:nvSpPr>
        <p:spPr>
          <a:xfrm>
            <a:off x="10622492" y="2005589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AC5E9BAE-112F-4939-83BF-A62477C86E3E}"/>
              </a:ext>
            </a:extLst>
          </p:cNvPr>
          <p:cNvSpPr/>
          <p:nvPr/>
        </p:nvSpPr>
        <p:spPr>
          <a:xfrm>
            <a:off x="9853220" y="2014116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B4584E7-44C2-49F8-996E-D86E93F28F3D}"/>
              </a:ext>
            </a:extLst>
          </p:cNvPr>
          <p:cNvSpPr/>
          <p:nvPr/>
        </p:nvSpPr>
        <p:spPr>
          <a:xfrm>
            <a:off x="9601382" y="2991696"/>
            <a:ext cx="2235512" cy="2711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Download CSV Format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9B8F9E9-2585-4045-819B-CF22BEB4A0E4}"/>
              </a:ext>
            </a:extLst>
          </p:cNvPr>
          <p:cNvCxnSpPr>
            <a:cxnSpLocks/>
          </p:cNvCxnSpPr>
          <p:nvPr/>
        </p:nvCxnSpPr>
        <p:spPr>
          <a:xfrm flipH="1">
            <a:off x="10929599" y="2727048"/>
            <a:ext cx="711985" cy="24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5B44E57-7545-4FC4-84B1-0B2ACCE44DB3}"/>
              </a:ext>
            </a:extLst>
          </p:cNvPr>
          <p:cNvSpPr/>
          <p:nvPr/>
        </p:nvSpPr>
        <p:spPr>
          <a:xfrm>
            <a:off x="10262978" y="2456008"/>
            <a:ext cx="385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Bulk  Importing FOR TEACHER DATA</a:t>
            </a:r>
            <a:endParaRPr lang="en-PH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4CF182-58CF-4438-A733-BBF7D5AE5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90561"/>
              </p:ext>
            </p:extLst>
          </p:nvPr>
        </p:nvGraphicFramePr>
        <p:xfrm>
          <a:off x="4607420" y="5598098"/>
          <a:ext cx="6628215" cy="99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05">
                  <a:extLst>
                    <a:ext uri="{9D8B030D-6E8A-4147-A177-3AD203B41FA5}">
                      <a16:colId xmlns:a16="http://schemas.microsoft.com/office/drawing/2014/main" val="1449477875"/>
                    </a:ext>
                  </a:extLst>
                </a:gridCol>
                <a:gridCol w="2209405">
                  <a:extLst>
                    <a:ext uri="{9D8B030D-6E8A-4147-A177-3AD203B41FA5}">
                      <a16:colId xmlns:a16="http://schemas.microsoft.com/office/drawing/2014/main" val="3803033140"/>
                    </a:ext>
                  </a:extLst>
                </a:gridCol>
                <a:gridCol w="2209405">
                  <a:extLst>
                    <a:ext uri="{9D8B030D-6E8A-4147-A177-3AD203B41FA5}">
                      <a16:colId xmlns:a16="http://schemas.microsoft.com/office/drawing/2014/main" val="635019506"/>
                    </a:ext>
                  </a:extLst>
                </a:gridCol>
              </a:tblGrid>
              <a:tr h="497594">
                <a:tc>
                  <a:txBody>
                    <a:bodyPr/>
                    <a:lstStyle/>
                    <a:p>
                      <a:r>
                        <a:rPr lang="en-PH" dirty="0"/>
                        <a:t>SUBJECT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SUBJECT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53369"/>
                  </a:ext>
                </a:extLst>
              </a:tr>
              <a:tr h="49759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23696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6740F728-B97C-47C4-AAE9-D9EB7F5BD87F}"/>
              </a:ext>
            </a:extLst>
          </p:cNvPr>
          <p:cNvSpPr/>
          <p:nvPr/>
        </p:nvSpPr>
        <p:spPr>
          <a:xfrm>
            <a:off x="7202243" y="516050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CLASS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3F60E8-4311-42A9-8C6E-86B4874C3503}"/>
              </a:ext>
            </a:extLst>
          </p:cNvPr>
          <p:cNvSpPr txBox="1"/>
          <p:nvPr/>
        </p:nvSpPr>
        <p:spPr>
          <a:xfrm>
            <a:off x="1128722" y="40488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</p:spTree>
    <p:extLst>
      <p:ext uri="{BB962C8B-B14F-4D97-AF65-F5344CB8AC3E}">
        <p14:creationId xmlns:p14="http://schemas.microsoft.com/office/powerpoint/2010/main" val="5549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DADD7-4CAA-4662-9D5F-88834A87FA6D}"/>
              </a:ext>
            </a:extLst>
          </p:cNvPr>
          <p:cNvSpPr txBox="1"/>
          <p:nvPr/>
        </p:nvSpPr>
        <p:spPr>
          <a:xfrm>
            <a:off x="188824" y="249483"/>
            <a:ext cx="409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Table Structure STAFF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68AEA-2A7C-48B2-9386-CBDEC131A566}"/>
              </a:ext>
            </a:extLst>
          </p:cNvPr>
          <p:cNvSpPr txBox="1"/>
          <p:nvPr/>
        </p:nvSpPr>
        <p:spPr>
          <a:xfrm>
            <a:off x="259844" y="952298"/>
            <a:ext cx="601666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 err="1"/>
              <a:t>Tbl_teacher</a:t>
            </a:r>
            <a:endParaRPr lang="en-PH" sz="1600" u="sng" dirty="0"/>
          </a:p>
          <a:p>
            <a:endParaRPr lang="en-PH" sz="1600" u="sng" dirty="0"/>
          </a:p>
          <a:p>
            <a:r>
              <a:rPr lang="en-PH" sz="1050" dirty="0"/>
              <a:t>ID	 ID		AUTO INCREMENT</a:t>
            </a:r>
          </a:p>
          <a:p>
            <a:r>
              <a:rPr lang="en-PH" sz="1050" dirty="0"/>
              <a:t>STAFFID	equal to TEACHER ID		</a:t>
            </a:r>
          </a:p>
          <a:p>
            <a:r>
              <a:rPr lang="en-PH" sz="1050" dirty="0"/>
              <a:t>FNAME	FIRST NAME</a:t>
            </a:r>
          </a:p>
          <a:p>
            <a:r>
              <a:rPr lang="en-PH" sz="1050" dirty="0"/>
              <a:t>MNAME	MIDDLE NAME</a:t>
            </a:r>
          </a:p>
          <a:p>
            <a:r>
              <a:rPr lang="en-PH" sz="1050" dirty="0"/>
              <a:t>LNAME	LAST NAME</a:t>
            </a:r>
          </a:p>
          <a:p>
            <a:r>
              <a:rPr lang="en-PH" sz="1050" dirty="0"/>
              <a:t>GENDER	M/F</a:t>
            </a:r>
          </a:p>
          <a:p>
            <a:r>
              <a:rPr lang="en-PH" sz="1050" dirty="0"/>
              <a:t>B-DAY</a:t>
            </a:r>
          </a:p>
          <a:p>
            <a:r>
              <a:rPr lang="en-PH" sz="1050" dirty="0"/>
              <a:t>EMAIL</a:t>
            </a:r>
          </a:p>
          <a:p>
            <a:r>
              <a:rPr lang="en-PH" sz="1050" dirty="0"/>
              <a:t>PHONE</a:t>
            </a:r>
          </a:p>
          <a:p>
            <a:r>
              <a:rPr lang="en-PH" sz="1050" dirty="0"/>
              <a:t>ROLE</a:t>
            </a:r>
          </a:p>
          <a:p>
            <a:r>
              <a:rPr lang="en-PH" sz="1050" dirty="0"/>
              <a:t>ADDRESS</a:t>
            </a:r>
          </a:p>
          <a:p>
            <a:r>
              <a:rPr lang="en-PH" sz="1050" dirty="0"/>
              <a:t>PHOTO</a:t>
            </a:r>
          </a:p>
          <a:p>
            <a:r>
              <a:rPr lang="en-PH" sz="1050" dirty="0"/>
              <a:t>STATUS	if TEACHER HAS log in credential or not  (EMPTY DATA/ YES) empty – no log in yet</a:t>
            </a:r>
          </a:p>
          <a:p>
            <a:r>
              <a:rPr lang="en-PH" sz="1050" dirty="0"/>
              <a:t>DATE CREATED</a:t>
            </a:r>
          </a:p>
        </p:txBody>
      </p:sp>
    </p:spTree>
    <p:extLst>
      <p:ext uri="{BB962C8B-B14F-4D97-AF65-F5344CB8AC3E}">
        <p14:creationId xmlns:p14="http://schemas.microsoft.com/office/powerpoint/2010/main" val="3934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FE07A8F-08D7-48AE-9067-FA42FF2267C0}"/>
              </a:ext>
            </a:extLst>
          </p:cNvPr>
          <p:cNvSpPr/>
          <p:nvPr/>
        </p:nvSpPr>
        <p:spPr>
          <a:xfrm>
            <a:off x="550416" y="435006"/>
            <a:ext cx="2601157" cy="57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59ECA-8B12-40AF-896A-71573F5F7B98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CA9F4-A743-4017-A86F-DB7308B3EAE7}"/>
              </a:ext>
            </a:extLst>
          </p:cNvPr>
          <p:cNvSpPr txBox="1"/>
          <p:nvPr/>
        </p:nvSpPr>
        <p:spPr>
          <a:xfrm>
            <a:off x="1137822" y="1085749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Admin Profile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BFBB-7211-4B83-A940-495AC97A9D6D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19604-6618-43BD-8057-FB5A28A3352E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85DC91-EB32-4151-AAD9-D22672E87CE5}"/>
              </a:ext>
            </a:extLst>
          </p:cNvPr>
          <p:cNvSpPr txBox="1"/>
          <p:nvPr/>
        </p:nvSpPr>
        <p:spPr>
          <a:xfrm>
            <a:off x="1137820" y="300316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91A6C-8543-4C5B-9FAE-28239060AF41}"/>
              </a:ext>
            </a:extLst>
          </p:cNvPr>
          <p:cNvSpPr txBox="1"/>
          <p:nvPr/>
        </p:nvSpPr>
        <p:spPr>
          <a:xfrm>
            <a:off x="1128722" y="2634558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C3E04E-DB7D-40EF-9ADB-8204998657D9}"/>
              </a:ext>
            </a:extLst>
          </p:cNvPr>
          <p:cNvSpPr txBox="1"/>
          <p:nvPr/>
        </p:nvSpPr>
        <p:spPr>
          <a:xfrm>
            <a:off x="725821" y="343344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School Staff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AF589-C68F-49F8-AAD4-F7C5BDA1A9AC}"/>
              </a:ext>
            </a:extLst>
          </p:cNvPr>
          <p:cNvSpPr txBox="1"/>
          <p:nvPr/>
        </p:nvSpPr>
        <p:spPr>
          <a:xfrm>
            <a:off x="1135670" y="3745368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Staff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742E88-043A-4223-B2B8-EF6BE495CFFC}"/>
              </a:ext>
            </a:extLst>
          </p:cNvPr>
          <p:cNvSpPr txBox="1"/>
          <p:nvPr/>
        </p:nvSpPr>
        <p:spPr>
          <a:xfrm>
            <a:off x="721216" y="456743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8B5064-DF21-44E5-8272-B68E38187884}"/>
              </a:ext>
            </a:extLst>
          </p:cNvPr>
          <p:cNvSpPr txBox="1"/>
          <p:nvPr/>
        </p:nvSpPr>
        <p:spPr>
          <a:xfrm>
            <a:off x="1131065" y="4848842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Class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CD6E7D-1555-47F9-9703-1AAFAFC0BDD4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E0F22-D6D6-4089-B19A-2C96290BE0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AA693B-FF9E-49E5-AA1F-353CD227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76B56C-5DC9-41BC-8626-C88BAE69B3A1}"/>
              </a:ext>
            </a:extLst>
          </p:cNvPr>
          <p:cNvGrpSpPr/>
          <p:nvPr/>
        </p:nvGrpSpPr>
        <p:grpSpPr>
          <a:xfrm>
            <a:off x="2836955" y="3534574"/>
            <a:ext cx="244245" cy="144665"/>
            <a:chOff x="4030462" y="1639747"/>
            <a:chExt cx="363985" cy="184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76B036-6A58-468E-9A15-F449A7F2D86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E79D10-DCB6-4357-8E5F-40DFD5F76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831745-FB2A-4883-BD52-89EC5E01F9E5}"/>
              </a:ext>
            </a:extLst>
          </p:cNvPr>
          <p:cNvGrpSpPr/>
          <p:nvPr/>
        </p:nvGrpSpPr>
        <p:grpSpPr>
          <a:xfrm>
            <a:off x="1870524" y="4693502"/>
            <a:ext cx="244245" cy="133048"/>
            <a:chOff x="4030462" y="1639747"/>
            <a:chExt cx="363985" cy="18466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3E9EFF-1D48-48A5-91CA-51C79487E62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AB6AA2-C1BB-4D2A-BD29-DFF6BEB62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FE6A4-865D-4660-BEBC-94074EDD518E}"/>
              </a:ext>
            </a:extLst>
          </p:cNvPr>
          <p:cNvGrpSpPr/>
          <p:nvPr/>
        </p:nvGrpSpPr>
        <p:grpSpPr>
          <a:xfrm>
            <a:off x="1874228" y="4766001"/>
            <a:ext cx="222041" cy="133048"/>
            <a:chOff x="4030462" y="1639747"/>
            <a:chExt cx="363985" cy="18466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6168D-DC1F-406A-B6C9-618F3581A68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062027-0A35-4C79-9C91-2360A9229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E3BA71-F3AD-44F1-A6A2-6FDA3101D5DA}"/>
              </a:ext>
            </a:extLst>
          </p:cNvPr>
          <p:cNvGrpSpPr/>
          <p:nvPr/>
        </p:nvGrpSpPr>
        <p:grpSpPr>
          <a:xfrm>
            <a:off x="2850281" y="3600052"/>
            <a:ext cx="222041" cy="144665"/>
            <a:chOff x="4030462" y="1639747"/>
            <a:chExt cx="363985" cy="18466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118B8-7F26-4CE2-AD49-C4F17BD53078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AC918F-5694-4BC0-8F22-23ADF494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B86394-B250-41A2-B498-8B9D152C3069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7AFDE4B-BB0B-4404-9660-565BF119468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FC0C76-E75C-43F9-BC5B-C766C46B1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A702B5C-B79C-4153-8731-F5B9E88EF711}"/>
              </a:ext>
            </a:extLst>
          </p:cNvPr>
          <p:cNvSpPr txBox="1"/>
          <p:nvPr/>
        </p:nvSpPr>
        <p:spPr>
          <a:xfrm>
            <a:off x="725821" y="2217606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Directory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111D2-99EA-49CC-87F8-43D280AE9CAF}"/>
              </a:ext>
            </a:extLst>
          </p:cNvPr>
          <p:cNvSpPr/>
          <p:nvPr/>
        </p:nvSpPr>
        <p:spPr>
          <a:xfrm>
            <a:off x="3724443" y="3315494"/>
            <a:ext cx="8217122" cy="354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332619-3B6D-49EA-8586-9A851E2ECD1C}"/>
              </a:ext>
            </a:extLst>
          </p:cNvPr>
          <p:cNvSpPr/>
          <p:nvPr/>
        </p:nvSpPr>
        <p:spPr>
          <a:xfrm>
            <a:off x="3396763" y="453371"/>
            <a:ext cx="141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CLASS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EA65B-E7F4-44D1-BB02-D21C15F6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8974"/>
              </p:ext>
            </p:extLst>
          </p:nvPr>
        </p:nvGraphicFramePr>
        <p:xfrm>
          <a:off x="3418472" y="1240098"/>
          <a:ext cx="8424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8">
                  <a:extLst>
                    <a:ext uri="{9D8B030D-6E8A-4147-A177-3AD203B41FA5}">
                      <a16:colId xmlns:a16="http://schemas.microsoft.com/office/drawing/2014/main" val="1614356069"/>
                    </a:ext>
                  </a:extLst>
                </a:gridCol>
                <a:gridCol w="1684868">
                  <a:extLst>
                    <a:ext uri="{9D8B030D-6E8A-4147-A177-3AD203B41FA5}">
                      <a16:colId xmlns:a16="http://schemas.microsoft.com/office/drawing/2014/main" val="590416196"/>
                    </a:ext>
                  </a:extLst>
                </a:gridCol>
                <a:gridCol w="1086285">
                  <a:extLst>
                    <a:ext uri="{9D8B030D-6E8A-4147-A177-3AD203B41FA5}">
                      <a16:colId xmlns:a16="http://schemas.microsoft.com/office/drawing/2014/main" val="900435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67780618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59453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Subject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Subject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Mathres001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NVAC002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Mathres002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TTH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NVAC005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45968"/>
                  </a:ext>
                </a:extLst>
              </a:tr>
            </a:tbl>
          </a:graphicData>
        </a:graphic>
      </p:graphicFrame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DF22C1-FDE7-4E27-916B-247D7C1CE93C}"/>
              </a:ext>
            </a:extLst>
          </p:cNvPr>
          <p:cNvSpPr/>
          <p:nvPr/>
        </p:nvSpPr>
        <p:spPr>
          <a:xfrm>
            <a:off x="11226848" y="1631220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3BF7980-C1E4-44E0-89FC-912D563228A3}"/>
              </a:ext>
            </a:extLst>
          </p:cNvPr>
          <p:cNvSpPr/>
          <p:nvPr/>
        </p:nvSpPr>
        <p:spPr>
          <a:xfrm>
            <a:off x="6613864" y="2680080"/>
            <a:ext cx="861135" cy="2165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Previous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BD5374-53EC-40F9-A845-29893A5F661B}"/>
              </a:ext>
            </a:extLst>
          </p:cNvPr>
          <p:cNvSpPr/>
          <p:nvPr/>
        </p:nvSpPr>
        <p:spPr>
          <a:xfrm>
            <a:off x="7489249" y="2680079"/>
            <a:ext cx="791938" cy="2165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Next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8D547B4-7030-4F11-8CF1-93A301ACA08C}"/>
              </a:ext>
            </a:extLst>
          </p:cNvPr>
          <p:cNvSpPr/>
          <p:nvPr/>
        </p:nvSpPr>
        <p:spPr>
          <a:xfrm>
            <a:off x="9111879" y="766153"/>
            <a:ext cx="1236179" cy="25778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TO PDF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795DB34-A2C6-4912-86A7-8D6E7255BD9B}"/>
              </a:ext>
            </a:extLst>
          </p:cNvPr>
          <p:cNvSpPr/>
          <p:nvPr/>
        </p:nvSpPr>
        <p:spPr>
          <a:xfrm>
            <a:off x="10405405" y="754481"/>
            <a:ext cx="1375263" cy="2577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EXPORT EXCEL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26B823-1461-44AB-BBAB-15897D38A493}"/>
              </a:ext>
            </a:extLst>
          </p:cNvPr>
          <p:cNvGrpSpPr/>
          <p:nvPr/>
        </p:nvGrpSpPr>
        <p:grpSpPr>
          <a:xfrm>
            <a:off x="2505276" y="2311343"/>
            <a:ext cx="244245" cy="144665"/>
            <a:chOff x="4030462" y="1639747"/>
            <a:chExt cx="363985" cy="18466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B3019A-7EBD-41EA-AA76-67FFE64CB31B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9BE43-DA56-4026-909A-3FA64D4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EE1B75-A1C9-4A01-AB03-35DCB7B8098B}"/>
              </a:ext>
            </a:extLst>
          </p:cNvPr>
          <p:cNvGrpSpPr/>
          <p:nvPr/>
        </p:nvGrpSpPr>
        <p:grpSpPr>
          <a:xfrm>
            <a:off x="2518602" y="2376821"/>
            <a:ext cx="222041" cy="144665"/>
            <a:chOff x="4030462" y="1639747"/>
            <a:chExt cx="363985" cy="18466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5864C9-319A-4062-8400-3CA906CBD27C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EE5D40-B696-465E-A77D-D3F4144CF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523992-42C6-4C9A-A4DE-DD91F3C5037A}"/>
              </a:ext>
            </a:extLst>
          </p:cNvPr>
          <p:cNvSpPr/>
          <p:nvPr/>
        </p:nvSpPr>
        <p:spPr>
          <a:xfrm>
            <a:off x="5581652" y="3656866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359217-C1FA-4EB8-8A7F-DF873E0E93ED}"/>
              </a:ext>
            </a:extLst>
          </p:cNvPr>
          <p:cNvSpPr/>
          <p:nvPr/>
        </p:nvSpPr>
        <p:spPr>
          <a:xfrm>
            <a:off x="3887755" y="359607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Subject Code</a:t>
            </a:r>
            <a:endParaRPr lang="en-PH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116129-A735-4032-BE7A-71408AA8CBDF}"/>
              </a:ext>
            </a:extLst>
          </p:cNvPr>
          <p:cNvSpPr/>
          <p:nvPr/>
        </p:nvSpPr>
        <p:spPr>
          <a:xfrm>
            <a:off x="5586552" y="4032416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AADE30-50E1-4F0A-90FA-CC430C958926}"/>
              </a:ext>
            </a:extLst>
          </p:cNvPr>
          <p:cNvSpPr/>
          <p:nvPr/>
        </p:nvSpPr>
        <p:spPr>
          <a:xfrm>
            <a:off x="3887755" y="3972325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82DA3BE-9D02-49C1-9B22-124905E076F4}"/>
              </a:ext>
            </a:extLst>
          </p:cNvPr>
          <p:cNvSpPr/>
          <p:nvPr/>
        </p:nvSpPr>
        <p:spPr>
          <a:xfrm>
            <a:off x="7589668" y="763732"/>
            <a:ext cx="1450761" cy="257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CLASS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28EC496-8341-4E16-9B9C-4CF0D12DC664}"/>
              </a:ext>
            </a:extLst>
          </p:cNvPr>
          <p:cNvSpPr/>
          <p:nvPr/>
        </p:nvSpPr>
        <p:spPr>
          <a:xfrm>
            <a:off x="3716664" y="3198392"/>
            <a:ext cx="1637491" cy="2829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CLASS FORM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A4D1-6099-47D5-9861-79AAA18861D5}"/>
              </a:ext>
            </a:extLst>
          </p:cNvPr>
          <p:cNvCxnSpPr>
            <a:cxnSpLocks/>
          </p:cNvCxnSpPr>
          <p:nvPr/>
        </p:nvCxnSpPr>
        <p:spPr>
          <a:xfrm flipV="1">
            <a:off x="3723327" y="4348997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00A2BE8-9567-4DC1-ADA7-27EF40366C14}"/>
              </a:ext>
            </a:extLst>
          </p:cNvPr>
          <p:cNvSpPr/>
          <p:nvPr/>
        </p:nvSpPr>
        <p:spPr>
          <a:xfrm>
            <a:off x="10447858" y="6287146"/>
            <a:ext cx="1193726" cy="484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Save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3D892B-20CB-4B18-A290-CB3A71453034}"/>
              </a:ext>
            </a:extLst>
          </p:cNvPr>
          <p:cNvSpPr/>
          <p:nvPr/>
        </p:nvSpPr>
        <p:spPr>
          <a:xfrm>
            <a:off x="8407973" y="2595761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Pagination</a:t>
            </a:r>
            <a:endParaRPr lang="en-PH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F1EECF-2C04-4022-AF52-25604A73B016}"/>
              </a:ext>
            </a:extLst>
          </p:cNvPr>
          <p:cNvSpPr/>
          <p:nvPr/>
        </p:nvSpPr>
        <p:spPr>
          <a:xfrm>
            <a:off x="3430632" y="915432"/>
            <a:ext cx="2647612" cy="272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Search CLASS BY NAME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9E494-7BD4-498D-9123-4A9B53FF5E71}"/>
              </a:ext>
            </a:extLst>
          </p:cNvPr>
          <p:cNvCxnSpPr/>
          <p:nvPr/>
        </p:nvCxnSpPr>
        <p:spPr>
          <a:xfrm flipH="1">
            <a:off x="5354155" y="1031006"/>
            <a:ext cx="2235513" cy="2058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334F854-3CB0-4B91-A07C-6C8F1A79BE79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2505276" y="638037"/>
            <a:ext cx="891487" cy="4359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7F8E1B6-378D-4046-AC65-8BDC25D30975}"/>
              </a:ext>
            </a:extLst>
          </p:cNvPr>
          <p:cNvSpPr/>
          <p:nvPr/>
        </p:nvSpPr>
        <p:spPr>
          <a:xfrm>
            <a:off x="10622492" y="1631220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4328A3C-624A-4EC3-A9DD-942563175E8D}"/>
              </a:ext>
            </a:extLst>
          </p:cNvPr>
          <p:cNvSpPr/>
          <p:nvPr/>
        </p:nvSpPr>
        <p:spPr>
          <a:xfrm>
            <a:off x="9853220" y="1639747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98386DF-CC9F-4189-A836-E723EBB3DD4D}"/>
              </a:ext>
            </a:extLst>
          </p:cNvPr>
          <p:cNvSpPr/>
          <p:nvPr/>
        </p:nvSpPr>
        <p:spPr>
          <a:xfrm>
            <a:off x="11226848" y="2005589"/>
            <a:ext cx="613372" cy="3053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View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5242313-B669-4A3E-9919-BEDB1BCD7CCC}"/>
              </a:ext>
            </a:extLst>
          </p:cNvPr>
          <p:cNvSpPr/>
          <p:nvPr/>
        </p:nvSpPr>
        <p:spPr>
          <a:xfrm>
            <a:off x="10622492" y="2005589"/>
            <a:ext cx="558006" cy="305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Edit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AC5E9BAE-112F-4939-83BF-A62477C86E3E}"/>
              </a:ext>
            </a:extLst>
          </p:cNvPr>
          <p:cNvSpPr/>
          <p:nvPr/>
        </p:nvSpPr>
        <p:spPr>
          <a:xfrm>
            <a:off x="9853220" y="2014116"/>
            <a:ext cx="713323" cy="3053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Delete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B4584E7-44C2-49F8-996E-D86E93F28F3D}"/>
              </a:ext>
            </a:extLst>
          </p:cNvPr>
          <p:cNvSpPr/>
          <p:nvPr/>
        </p:nvSpPr>
        <p:spPr>
          <a:xfrm>
            <a:off x="9601382" y="2991696"/>
            <a:ext cx="2235512" cy="2711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Download CSV Format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9B8F9E9-2585-4045-819B-CF22BEB4A0E4}"/>
              </a:ext>
            </a:extLst>
          </p:cNvPr>
          <p:cNvCxnSpPr>
            <a:cxnSpLocks/>
          </p:cNvCxnSpPr>
          <p:nvPr/>
        </p:nvCxnSpPr>
        <p:spPr>
          <a:xfrm flipH="1">
            <a:off x="10929599" y="2771438"/>
            <a:ext cx="711985" cy="24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5B44E57-7545-4FC4-84B1-0B2ACCE44DB3}"/>
              </a:ext>
            </a:extLst>
          </p:cNvPr>
          <p:cNvSpPr/>
          <p:nvPr/>
        </p:nvSpPr>
        <p:spPr>
          <a:xfrm>
            <a:off x="10128532" y="2455929"/>
            <a:ext cx="356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Bulk  Importing FOR CLASS DATA</a:t>
            </a:r>
            <a:endParaRPr lang="en-PH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6221D6-9998-4A8C-8943-4CA723696D22}"/>
              </a:ext>
            </a:extLst>
          </p:cNvPr>
          <p:cNvSpPr txBox="1"/>
          <p:nvPr/>
        </p:nvSpPr>
        <p:spPr>
          <a:xfrm>
            <a:off x="1142710" y="5176087"/>
            <a:ext cx="18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Create Block-Class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593364-F18A-4BC0-9403-28D0E35AB2A7}"/>
              </a:ext>
            </a:extLst>
          </p:cNvPr>
          <p:cNvSpPr txBox="1"/>
          <p:nvPr/>
        </p:nvSpPr>
        <p:spPr>
          <a:xfrm>
            <a:off x="1128722" y="40488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C78E66-5633-42CD-828D-A51C782A7669}"/>
              </a:ext>
            </a:extLst>
          </p:cNvPr>
          <p:cNvSpPr/>
          <p:nvPr/>
        </p:nvSpPr>
        <p:spPr>
          <a:xfrm>
            <a:off x="3980309" y="4726226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E4CCB0-A69E-42D2-B347-FA2966D7D314}"/>
              </a:ext>
            </a:extLst>
          </p:cNvPr>
          <p:cNvSpPr/>
          <p:nvPr/>
        </p:nvSpPr>
        <p:spPr>
          <a:xfrm>
            <a:off x="3883704" y="435562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Schedule</a:t>
            </a:r>
            <a:endParaRPr lang="en-P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E4EA36-70CE-4F65-BD58-90BCBE0F32DB}"/>
              </a:ext>
            </a:extLst>
          </p:cNvPr>
          <p:cNvSpPr/>
          <p:nvPr/>
        </p:nvSpPr>
        <p:spPr>
          <a:xfrm>
            <a:off x="4252064" y="4639742"/>
            <a:ext cx="86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</a:t>
            </a:r>
            <a:endParaRPr lang="en-P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3C3E20-AF1C-4318-823E-3CD5906636C9}"/>
              </a:ext>
            </a:extLst>
          </p:cNvPr>
          <p:cNvSpPr/>
          <p:nvPr/>
        </p:nvSpPr>
        <p:spPr>
          <a:xfrm>
            <a:off x="5456850" y="4711422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4E7C5B-5C8E-469E-B386-871B22F3979B}"/>
              </a:ext>
            </a:extLst>
          </p:cNvPr>
          <p:cNvSpPr/>
          <p:nvPr/>
        </p:nvSpPr>
        <p:spPr>
          <a:xfrm>
            <a:off x="5728605" y="4624938"/>
            <a:ext cx="9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Monday</a:t>
            </a:r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35B02D-7E91-44FF-ACBE-F508B53C7979}"/>
              </a:ext>
            </a:extLst>
          </p:cNvPr>
          <p:cNvSpPr/>
          <p:nvPr/>
        </p:nvSpPr>
        <p:spPr>
          <a:xfrm>
            <a:off x="7051606" y="4704258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8FACD6-A4FA-4FC7-9376-99C8578B6D58}"/>
              </a:ext>
            </a:extLst>
          </p:cNvPr>
          <p:cNvSpPr/>
          <p:nvPr/>
        </p:nvSpPr>
        <p:spPr>
          <a:xfrm>
            <a:off x="7323361" y="4617774"/>
            <a:ext cx="94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Tuesday</a:t>
            </a:r>
            <a:endParaRPr lang="en-P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CC15C0A-4F40-42F9-8042-8206A051C7E6}"/>
              </a:ext>
            </a:extLst>
          </p:cNvPr>
          <p:cNvSpPr/>
          <p:nvPr/>
        </p:nvSpPr>
        <p:spPr>
          <a:xfrm>
            <a:off x="8818722" y="4699593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0F45E-F93A-4191-8B54-E6B8F2E4753C}"/>
              </a:ext>
            </a:extLst>
          </p:cNvPr>
          <p:cNvSpPr/>
          <p:nvPr/>
        </p:nvSpPr>
        <p:spPr>
          <a:xfrm>
            <a:off x="9090477" y="4613109"/>
            <a:ext cx="127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Wednesday</a:t>
            </a:r>
            <a:endParaRPr lang="en-P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0C3DF5-118F-430D-BB00-027F1F322A15}"/>
              </a:ext>
            </a:extLst>
          </p:cNvPr>
          <p:cNvSpPr/>
          <p:nvPr/>
        </p:nvSpPr>
        <p:spPr>
          <a:xfrm>
            <a:off x="3980309" y="5128812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EDBF7F-46EE-43A3-9745-546C93D0EC48}"/>
              </a:ext>
            </a:extLst>
          </p:cNvPr>
          <p:cNvSpPr/>
          <p:nvPr/>
        </p:nvSpPr>
        <p:spPr>
          <a:xfrm>
            <a:off x="4252064" y="5042328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Thursday</a:t>
            </a:r>
            <a:endParaRPr lang="en-P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A9F080-30BE-4934-99B2-67E77B5F877F}"/>
              </a:ext>
            </a:extLst>
          </p:cNvPr>
          <p:cNvSpPr/>
          <p:nvPr/>
        </p:nvSpPr>
        <p:spPr>
          <a:xfrm>
            <a:off x="5485167" y="5128812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346079-EBE3-492C-899E-EB8F7B09EF12}"/>
              </a:ext>
            </a:extLst>
          </p:cNvPr>
          <p:cNvSpPr/>
          <p:nvPr/>
        </p:nvSpPr>
        <p:spPr>
          <a:xfrm>
            <a:off x="5756922" y="5042328"/>
            <a:ext cx="7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Friday</a:t>
            </a:r>
            <a:endParaRPr lang="en-P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7DF416-23A8-4318-A5CB-FAC4F694F3D8}"/>
              </a:ext>
            </a:extLst>
          </p:cNvPr>
          <p:cNvSpPr/>
          <p:nvPr/>
        </p:nvSpPr>
        <p:spPr>
          <a:xfrm>
            <a:off x="7051606" y="5128812"/>
            <a:ext cx="242921" cy="19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1F7BC0-EB5C-4CD0-9FFC-8634CBAC3092}"/>
              </a:ext>
            </a:extLst>
          </p:cNvPr>
          <p:cNvSpPr/>
          <p:nvPr/>
        </p:nvSpPr>
        <p:spPr>
          <a:xfrm>
            <a:off x="7323361" y="5042328"/>
            <a:ext cx="100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Saturday</a:t>
            </a:r>
            <a:endParaRPr lang="en-P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CB6029-41CE-4DCF-8D28-ABE17B102282}"/>
              </a:ext>
            </a:extLst>
          </p:cNvPr>
          <p:cNvSpPr/>
          <p:nvPr/>
        </p:nvSpPr>
        <p:spPr>
          <a:xfrm>
            <a:off x="4594840" y="5487668"/>
            <a:ext cx="2019024" cy="25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1:00 – 2:30 PM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6582-8687-4DEF-AB7D-DDE710302F0D}"/>
              </a:ext>
            </a:extLst>
          </p:cNvPr>
          <p:cNvSpPr/>
          <p:nvPr/>
        </p:nvSpPr>
        <p:spPr>
          <a:xfrm>
            <a:off x="3885872" y="541836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Time:</a:t>
            </a:r>
            <a:endParaRPr lang="en-PH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878137-09E3-464F-85B3-5DFC8A67A2A4}"/>
              </a:ext>
            </a:extLst>
          </p:cNvPr>
          <p:cNvCxnSpPr>
            <a:cxnSpLocks/>
          </p:cNvCxnSpPr>
          <p:nvPr/>
        </p:nvCxnSpPr>
        <p:spPr>
          <a:xfrm flipV="1">
            <a:off x="3732222" y="5842765"/>
            <a:ext cx="8217122" cy="25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58FD0F-4A39-4C75-893C-90EE3406221B}"/>
              </a:ext>
            </a:extLst>
          </p:cNvPr>
          <p:cNvSpPr/>
          <p:nvPr/>
        </p:nvSpPr>
        <p:spPr>
          <a:xfrm>
            <a:off x="9326119" y="3654069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F37A7D7-2345-467D-A8BF-5E11A0B2A69D}"/>
              </a:ext>
            </a:extLst>
          </p:cNvPr>
          <p:cNvSpPr/>
          <p:nvPr/>
        </p:nvSpPr>
        <p:spPr>
          <a:xfrm>
            <a:off x="8050979" y="3604171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Section: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408ABC9-F642-4C28-BAA5-004578DF1944}"/>
              </a:ext>
            </a:extLst>
          </p:cNvPr>
          <p:cNvSpPr/>
          <p:nvPr/>
        </p:nvSpPr>
        <p:spPr>
          <a:xfrm>
            <a:off x="9318340" y="4011593"/>
            <a:ext cx="1555222" cy="231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DROPDOWN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E93D5F-7513-43D1-8307-CD0D07A081D8}"/>
              </a:ext>
            </a:extLst>
          </p:cNvPr>
          <p:cNvSpPr/>
          <p:nvPr/>
        </p:nvSpPr>
        <p:spPr>
          <a:xfrm>
            <a:off x="8043200" y="396169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Instructor:</a:t>
            </a:r>
            <a:endParaRPr lang="en-P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A24DA0-BC50-4A22-B03A-B68AF594EE5F}"/>
              </a:ext>
            </a:extLst>
          </p:cNvPr>
          <p:cNvSpPr/>
          <p:nvPr/>
        </p:nvSpPr>
        <p:spPr>
          <a:xfrm>
            <a:off x="3980309" y="6348320"/>
            <a:ext cx="4716145" cy="285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5BD45F-115F-4EC0-AAE8-0D1DFF390AF2}"/>
              </a:ext>
            </a:extLst>
          </p:cNvPr>
          <p:cNvSpPr/>
          <p:nvPr/>
        </p:nvSpPr>
        <p:spPr>
          <a:xfrm>
            <a:off x="3883704" y="5987984"/>
            <a:ext cx="2629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Subject Description:</a:t>
            </a:r>
            <a:endParaRPr lang="en-PH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B8BC06B-2C7D-4CF4-8F3E-CEC9145D2A85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9729466" y="6280342"/>
            <a:ext cx="718392" cy="248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DF6A328-EDBC-47BE-8D5F-B7D9BFE60D8C}"/>
              </a:ext>
            </a:extLst>
          </p:cNvPr>
          <p:cNvSpPr/>
          <p:nvPr/>
        </p:nvSpPr>
        <p:spPr>
          <a:xfrm>
            <a:off x="8990143" y="5930099"/>
            <a:ext cx="166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 to </a:t>
            </a:r>
            <a:r>
              <a:rPr lang="en-US" dirty="0" err="1">
                <a:solidFill>
                  <a:schemeClr val="bg1"/>
                </a:solidFill>
              </a:rPr>
              <a:t>tbl</a:t>
            </a:r>
            <a:r>
              <a:rPr lang="en-US" dirty="0">
                <a:solidFill>
                  <a:schemeClr val="bg1"/>
                </a:solidFill>
              </a:rPr>
              <a:t> class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DFAE514-C3E5-4A74-A626-B3FC5BD4BB69}"/>
              </a:ext>
            </a:extLst>
          </p:cNvPr>
          <p:cNvSpPr/>
          <p:nvPr/>
        </p:nvSpPr>
        <p:spPr>
          <a:xfrm>
            <a:off x="7165088" y="5430046"/>
            <a:ext cx="376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(format on table MW 1:00 – 2:30 PM )</a:t>
            </a:r>
            <a:endParaRPr lang="en-PH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7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DADD7-4CAA-4662-9D5F-88834A87FA6D}"/>
              </a:ext>
            </a:extLst>
          </p:cNvPr>
          <p:cNvSpPr txBox="1"/>
          <p:nvPr/>
        </p:nvSpPr>
        <p:spPr>
          <a:xfrm>
            <a:off x="188824" y="249483"/>
            <a:ext cx="409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Table Structure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5C55B-622D-421D-BA85-86D1685C5D90}"/>
              </a:ext>
            </a:extLst>
          </p:cNvPr>
          <p:cNvSpPr txBox="1"/>
          <p:nvPr/>
        </p:nvSpPr>
        <p:spPr>
          <a:xfrm>
            <a:off x="188824" y="1147607"/>
            <a:ext cx="60166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 err="1"/>
              <a:t>Tbl_class</a:t>
            </a:r>
            <a:endParaRPr lang="en-PH" sz="1600" u="sng" dirty="0"/>
          </a:p>
          <a:p>
            <a:endParaRPr lang="en-PH" sz="1600" u="sng" dirty="0"/>
          </a:p>
          <a:p>
            <a:r>
              <a:rPr lang="en-PH" sz="1050" dirty="0"/>
              <a:t>ID	 ID		AUTO INCREMENT</a:t>
            </a:r>
          </a:p>
          <a:p>
            <a:r>
              <a:rPr lang="en-PH" sz="1050" dirty="0"/>
              <a:t>SUBJECTCODE			</a:t>
            </a:r>
          </a:p>
          <a:p>
            <a:r>
              <a:rPr lang="en-PH" sz="1050" dirty="0"/>
              <a:t>SUBJECTNAME</a:t>
            </a:r>
          </a:p>
          <a:p>
            <a:r>
              <a:rPr lang="en-PH" sz="1050" dirty="0"/>
              <a:t>SUBJECTDESC 	</a:t>
            </a:r>
          </a:p>
          <a:p>
            <a:r>
              <a:rPr lang="en-PH" sz="1050" dirty="0"/>
              <a:t>SECTION</a:t>
            </a:r>
          </a:p>
          <a:p>
            <a:r>
              <a:rPr lang="en-PH" sz="1050" dirty="0"/>
              <a:t>SCHEDULE</a:t>
            </a:r>
          </a:p>
          <a:p>
            <a:r>
              <a:rPr lang="en-PH" sz="1050" dirty="0"/>
              <a:t>TEACHERID</a:t>
            </a:r>
          </a:p>
          <a:p>
            <a:r>
              <a:rPr lang="en-PH" sz="1050" dirty="0"/>
              <a:t>BLOCKCLASSID   	FOR BLOCK CLASS</a:t>
            </a:r>
          </a:p>
        </p:txBody>
      </p:sp>
    </p:spTree>
    <p:extLst>
      <p:ext uri="{BB962C8B-B14F-4D97-AF65-F5344CB8AC3E}">
        <p14:creationId xmlns:p14="http://schemas.microsoft.com/office/powerpoint/2010/main" val="375740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759</Words>
  <Application>Microsoft Office PowerPoint</Application>
  <PresentationFormat>Widescreen</PresentationFormat>
  <Paragraphs>331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76</cp:revision>
  <dcterms:created xsi:type="dcterms:W3CDTF">2020-07-15T03:49:35Z</dcterms:created>
  <dcterms:modified xsi:type="dcterms:W3CDTF">2020-07-29T13:19:25Z</dcterms:modified>
</cp:coreProperties>
</file>