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836" y="1094014"/>
            <a:ext cx="9144000" cy="387803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Elem: </a:t>
            </a:r>
            <a:r>
              <a:rPr lang="en-US" sz="2800" dirty="0" err="1" smtClean="0"/>
              <a:t>lvl</a:t>
            </a:r>
            <a:r>
              <a:rPr lang="en-US" sz="2800" dirty="0" smtClean="0"/>
              <a:t> </a:t>
            </a:r>
            <a:r>
              <a:rPr lang="en-US" sz="2800" dirty="0"/>
              <a:t>1-6,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Jn</a:t>
            </a:r>
            <a:r>
              <a:rPr lang="en-US" sz="2800" dirty="0" smtClean="0"/>
              <a:t> High: </a:t>
            </a:r>
            <a:r>
              <a:rPr lang="en-US" sz="2800" dirty="0" err="1"/>
              <a:t>lvl</a:t>
            </a:r>
            <a:r>
              <a:rPr lang="en-US" sz="2800" dirty="0"/>
              <a:t> 7-10,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Sn High: </a:t>
            </a:r>
            <a:r>
              <a:rPr lang="en-US" sz="2800" dirty="0" err="1"/>
              <a:t>lvl</a:t>
            </a:r>
            <a:r>
              <a:rPr lang="en-US" sz="2800" dirty="0"/>
              <a:t> 11-12,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College: </a:t>
            </a:r>
            <a:r>
              <a:rPr lang="en-US" sz="2800" dirty="0" err="1" smtClean="0"/>
              <a:t>lvl</a:t>
            </a:r>
            <a:r>
              <a:rPr lang="en-US" sz="2800" dirty="0" smtClean="0"/>
              <a:t> </a:t>
            </a:r>
            <a:r>
              <a:rPr lang="en-US" sz="2800" dirty="0"/>
              <a:t>1-4</a:t>
            </a:r>
          </a:p>
        </p:txBody>
      </p:sp>
    </p:spTree>
    <p:extLst>
      <p:ext uri="{BB962C8B-B14F-4D97-AF65-F5344CB8AC3E}">
        <p14:creationId xmlns:p14="http://schemas.microsoft.com/office/powerpoint/2010/main" val="14783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0AE900D-507D-4B50-B482-1A0BFE7146B4}"/>
              </a:ext>
            </a:extLst>
          </p:cNvPr>
          <p:cNvSpPr/>
          <p:nvPr/>
        </p:nvSpPr>
        <p:spPr>
          <a:xfrm>
            <a:off x="967357" y="2465429"/>
            <a:ext cx="9657334" cy="17922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71D1A7B-524A-4AC2-93A9-B6D9B2BE6A35}"/>
              </a:ext>
            </a:extLst>
          </p:cNvPr>
          <p:cNvSpPr/>
          <p:nvPr/>
        </p:nvSpPr>
        <p:spPr>
          <a:xfrm>
            <a:off x="7180524" y="3319969"/>
            <a:ext cx="2952750" cy="767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8E7906-CDFA-43B4-A195-5D8B4DFB5CFC}"/>
              </a:ext>
            </a:extLst>
          </p:cNvPr>
          <p:cNvSpPr/>
          <p:nvPr/>
        </p:nvSpPr>
        <p:spPr>
          <a:xfrm>
            <a:off x="1558893" y="722069"/>
            <a:ext cx="87001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3A054-A403-45B2-AFB6-085BF2F51B32}"/>
              </a:ext>
            </a:extLst>
          </p:cNvPr>
          <p:cNvSpPr txBox="1"/>
          <p:nvPr/>
        </p:nvSpPr>
        <p:spPr>
          <a:xfrm>
            <a:off x="275208" y="776795"/>
            <a:ext cx="128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A55F2-678A-45A6-A184-DABD8B1A6C08}"/>
              </a:ext>
            </a:extLst>
          </p:cNvPr>
          <p:cNvSpPr txBox="1"/>
          <p:nvPr/>
        </p:nvSpPr>
        <p:spPr>
          <a:xfrm>
            <a:off x="2700292" y="776794"/>
            <a:ext cx="4190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Online Admission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E27BA-BE8C-46DF-A921-ED7FB5955F3B}"/>
              </a:ext>
            </a:extLst>
          </p:cNvPr>
          <p:cNvSpPr/>
          <p:nvPr/>
        </p:nvSpPr>
        <p:spPr>
          <a:xfrm>
            <a:off x="3277339" y="1972322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1BFE28-CA23-494A-9832-DC0B6C3C58CD}"/>
              </a:ext>
            </a:extLst>
          </p:cNvPr>
          <p:cNvSpPr/>
          <p:nvPr/>
        </p:nvSpPr>
        <p:spPr>
          <a:xfrm rot="5400000">
            <a:off x="4987031" y="1905001"/>
            <a:ext cx="380261" cy="5149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75194-B6B4-498A-9240-F36DA0364306}"/>
              </a:ext>
            </a:extLst>
          </p:cNvPr>
          <p:cNvSpPr txBox="1"/>
          <p:nvPr/>
        </p:nvSpPr>
        <p:spPr>
          <a:xfrm>
            <a:off x="917050" y="1900842"/>
            <a:ext cx="227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Student Type: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3ECC4-7956-45A3-AE87-9ABD7AC3F0F5}"/>
              </a:ext>
            </a:extLst>
          </p:cNvPr>
          <p:cNvSpPr txBox="1"/>
          <p:nvPr/>
        </p:nvSpPr>
        <p:spPr>
          <a:xfrm>
            <a:off x="5675295" y="1900842"/>
            <a:ext cx="516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{Elementary, High School, College}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9D8F9-BE07-4B26-9027-8590BF6510AA}"/>
              </a:ext>
            </a:extLst>
          </p:cNvPr>
          <p:cNvSpPr txBox="1"/>
          <p:nvPr/>
        </p:nvSpPr>
        <p:spPr>
          <a:xfrm>
            <a:off x="1184859" y="2588539"/>
            <a:ext cx="134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FORM: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60730F-9F04-4233-A1DB-5DA57687C19C}"/>
              </a:ext>
            </a:extLst>
          </p:cNvPr>
          <p:cNvSpPr txBox="1"/>
          <p:nvPr/>
        </p:nvSpPr>
        <p:spPr>
          <a:xfrm>
            <a:off x="2428927" y="2588539"/>
            <a:ext cx="4214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{According to student Type}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048A26B-D9D4-4E56-A63F-C1D1C08C5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83683"/>
              </p:ext>
            </p:extLst>
          </p:nvPr>
        </p:nvGraphicFramePr>
        <p:xfrm>
          <a:off x="3352526" y="474041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53896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2842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13740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168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5861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1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909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E6357C9-9194-4054-9D93-740D18EE1463}"/>
              </a:ext>
            </a:extLst>
          </p:cNvPr>
          <p:cNvSpPr txBox="1"/>
          <p:nvPr/>
        </p:nvSpPr>
        <p:spPr>
          <a:xfrm>
            <a:off x="8825482" y="4340308"/>
            <a:ext cx="1871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Admission Table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01F2A5-AEF2-42ED-BDD1-667DF8661560}"/>
              </a:ext>
            </a:extLst>
          </p:cNvPr>
          <p:cNvCxnSpPr>
            <a:cxnSpLocks/>
          </p:cNvCxnSpPr>
          <p:nvPr/>
        </p:nvCxnSpPr>
        <p:spPr>
          <a:xfrm>
            <a:off x="8581138" y="4083604"/>
            <a:ext cx="0" cy="52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3D9BD0-5B9C-4220-8669-355555D23F2D}"/>
              </a:ext>
            </a:extLst>
          </p:cNvPr>
          <p:cNvSpPr txBox="1"/>
          <p:nvPr/>
        </p:nvSpPr>
        <p:spPr>
          <a:xfrm>
            <a:off x="7658225" y="3323688"/>
            <a:ext cx="1845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Save to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9AB8B64F-57B7-4A60-8CC3-6D674C007863}"/>
              </a:ext>
            </a:extLst>
          </p:cNvPr>
          <p:cNvSpPr/>
          <p:nvPr/>
        </p:nvSpPr>
        <p:spPr>
          <a:xfrm>
            <a:off x="1621036" y="460953"/>
            <a:ext cx="87001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1D72B-27F5-44A6-99AF-31386D36C84A}"/>
              </a:ext>
            </a:extLst>
          </p:cNvPr>
          <p:cNvSpPr txBox="1"/>
          <p:nvPr/>
        </p:nvSpPr>
        <p:spPr>
          <a:xfrm>
            <a:off x="337351" y="515679"/>
            <a:ext cx="128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A6537-A203-42FB-AA67-330854468D03}"/>
              </a:ext>
            </a:extLst>
          </p:cNvPr>
          <p:cNvSpPr txBox="1"/>
          <p:nvPr/>
        </p:nvSpPr>
        <p:spPr>
          <a:xfrm>
            <a:off x="2762435" y="515678"/>
            <a:ext cx="2714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Enrollment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67050-F31A-456A-9DB8-9E46C1137C2C}"/>
              </a:ext>
            </a:extLst>
          </p:cNvPr>
          <p:cNvSpPr/>
          <p:nvPr/>
        </p:nvSpPr>
        <p:spPr>
          <a:xfrm>
            <a:off x="3282332" y="2386521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846F7-FFC6-4154-8B3C-2686DF82D8BA}"/>
              </a:ext>
            </a:extLst>
          </p:cNvPr>
          <p:cNvSpPr txBox="1"/>
          <p:nvPr/>
        </p:nvSpPr>
        <p:spPr>
          <a:xfrm>
            <a:off x="922043" y="2315041"/>
            <a:ext cx="227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Student Type: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1AABC-3070-496F-9506-7DB3621B3827}"/>
              </a:ext>
            </a:extLst>
          </p:cNvPr>
          <p:cNvSpPr txBox="1"/>
          <p:nvPr/>
        </p:nvSpPr>
        <p:spPr>
          <a:xfrm>
            <a:off x="5680288" y="2315041"/>
            <a:ext cx="516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{Elementary, High School, College}</a:t>
            </a:r>
          </a:p>
        </p:txBody>
      </p:sp>
      <p:sp>
        <p:nvSpPr>
          <p:cNvPr id="23" name="Action Button: Go Forward or Next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64CEF16-3610-4331-9253-961234BE885B}"/>
              </a:ext>
            </a:extLst>
          </p:cNvPr>
          <p:cNvSpPr/>
          <p:nvPr/>
        </p:nvSpPr>
        <p:spPr>
          <a:xfrm rot="5400000">
            <a:off x="4992023" y="2325055"/>
            <a:ext cx="380261" cy="5149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5A14DC-2E4B-4270-BBB1-A1EE10DEAF5C}"/>
              </a:ext>
            </a:extLst>
          </p:cNvPr>
          <p:cNvSpPr/>
          <p:nvPr/>
        </p:nvSpPr>
        <p:spPr>
          <a:xfrm>
            <a:off x="3282332" y="2901808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D39F4-322E-4501-BAF2-0C4CF057F81D}"/>
              </a:ext>
            </a:extLst>
          </p:cNvPr>
          <p:cNvSpPr txBox="1"/>
          <p:nvPr/>
        </p:nvSpPr>
        <p:spPr>
          <a:xfrm>
            <a:off x="922043" y="2830328"/>
            <a:ext cx="19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Student </a:t>
            </a:r>
            <a:r>
              <a:rPr lang="en-PH" sz="2800" dirty="0" err="1"/>
              <a:t>Lvl</a:t>
            </a:r>
            <a:r>
              <a:rPr lang="en-PH" sz="2800" dirty="0"/>
              <a:t>: </a:t>
            </a:r>
          </a:p>
        </p:txBody>
      </p:sp>
      <p:sp>
        <p:nvSpPr>
          <p:cNvPr id="29" name="Action Button: Go Forward or Next 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46A8E4E-4E92-41B5-B3C3-3B62A0855C62}"/>
              </a:ext>
            </a:extLst>
          </p:cNvPr>
          <p:cNvSpPr/>
          <p:nvPr/>
        </p:nvSpPr>
        <p:spPr>
          <a:xfrm rot="5400000">
            <a:off x="4992023" y="2840342"/>
            <a:ext cx="380261" cy="5149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6546A-5ECF-4AD0-B92C-5B3106B9AC48}"/>
              </a:ext>
            </a:extLst>
          </p:cNvPr>
          <p:cNvSpPr txBox="1"/>
          <p:nvPr/>
        </p:nvSpPr>
        <p:spPr>
          <a:xfrm>
            <a:off x="5680288" y="2830328"/>
            <a:ext cx="5274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If college {1-4} HS{1-12} </a:t>
            </a:r>
            <a:r>
              <a:rPr lang="en-PH" sz="2800" dirty="0" err="1"/>
              <a:t>elem</a:t>
            </a:r>
            <a:r>
              <a:rPr lang="en-PH" sz="2800" dirty="0"/>
              <a:t> {1-6} </a:t>
            </a:r>
          </a:p>
          <a:p>
            <a:endParaRPr lang="en-PH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AB9D12-9B86-4049-91FF-4C8AA8C4E24C}"/>
              </a:ext>
            </a:extLst>
          </p:cNvPr>
          <p:cNvGrpSpPr/>
          <p:nvPr/>
        </p:nvGrpSpPr>
        <p:grpSpPr>
          <a:xfrm>
            <a:off x="1044174" y="4086595"/>
            <a:ext cx="8930443" cy="1694218"/>
            <a:chOff x="1101324" y="3238870"/>
            <a:chExt cx="8930443" cy="16942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E374C3-CFB4-446D-A2E0-7D39FAC70B11}"/>
                </a:ext>
              </a:extLst>
            </p:cNvPr>
            <p:cNvSpPr/>
            <p:nvPr/>
          </p:nvSpPr>
          <p:spPr>
            <a:xfrm>
              <a:off x="1101324" y="3238870"/>
              <a:ext cx="8930443" cy="16942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A0DD9A-1F53-42CD-96E7-3CB3AFBEC08D}"/>
                </a:ext>
              </a:extLst>
            </p:cNvPr>
            <p:cNvSpPr/>
            <p:nvPr/>
          </p:nvSpPr>
          <p:spPr>
            <a:xfrm rot="16200000">
              <a:off x="4649029" y="3895230"/>
              <a:ext cx="1694218" cy="3814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Action Button: Go Forward or Next 31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D0C0716E-D411-448E-AF12-C12D0617B49C}"/>
                </a:ext>
              </a:extLst>
            </p:cNvPr>
            <p:cNvSpPr/>
            <p:nvPr/>
          </p:nvSpPr>
          <p:spPr>
            <a:xfrm rot="10800000">
              <a:off x="5306625" y="3245109"/>
              <a:ext cx="380261" cy="514905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Action Button: Go Forward or Next 32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C1DCB888-F70E-4B99-87A6-261BE40415F7}"/>
                </a:ext>
              </a:extLst>
            </p:cNvPr>
            <p:cNvSpPr/>
            <p:nvPr/>
          </p:nvSpPr>
          <p:spPr>
            <a:xfrm>
              <a:off x="5306625" y="4418183"/>
              <a:ext cx="380261" cy="514905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0D5BA9A-E5C0-4A6C-AC66-3479DB47A41C}"/>
              </a:ext>
            </a:extLst>
          </p:cNvPr>
          <p:cNvSpPr txBox="1"/>
          <p:nvPr/>
        </p:nvSpPr>
        <p:spPr>
          <a:xfrm>
            <a:off x="1102398" y="4360472"/>
            <a:ext cx="2229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James Harden</a:t>
            </a:r>
          </a:p>
          <a:p>
            <a:r>
              <a:rPr lang="en-PH" sz="2800" dirty="0"/>
              <a:t>Juan Delacruz</a:t>
            </a:r>
          </a:p>
          <a:p>
            <a:r>
              <a:rPr lang="en-PH" sz="2800" dirty="0"/>
              <a:t>Jose </a:t>
            </a:r>
            <a:r>
              <a:rPr lang="en-PH" sz="2800" dirty="0" err="1"/>
              <a:t>Cirso</a:t>
            </a:r>
            <a:endParaRPr lang="en-PH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111E45-F626-4F16-99B3-4E3D5F3B44BC}"/>
              </a:ext>
            </a:extLst>
          </p:cNvPr>
          <p:cNvSpPr txBox="1"/>
          <p:nvPr/>
        </p:nvSpPr>
        <p:spPr>
          <a:xfrm>
            <a:off x="1074580" y="3571308"/>
            <a:ext cx="2646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- List Data here -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5CA444-C2DB-462D-9DD9-CA26A9E842FE}"/>
              </a:ext>
            </a:extLst>
          </p:cNvPr>
          <p:cNvSpPr txBox="1"/>
          <p:nvPr/>
        </p:nvSpPr>
        <p:spPr>
          <a:xfrm>
            <a:off x="6629664" y="4395818"/>
            <a:ext cx="2229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James Harden</a:t>
            </a:r>
          </a:p>
          <a:p>
            <a:r>
              <a:rPr lang="en-PH" sz="2800" dirty="0"/>
              <a:t>Juan Delacruz</a:t>
            </a:r>
          </a:p>
          <a:p>
            <a:r>
              <a:rPr lang="en-PH" sz="2800" dirty="0"/>
              <a:t>Jose </a:t>
            </a:r>
            <a:r>
              <a:rPr lang="en-PH" sz="2800" dirty="0" err="1"/>
              <a:t>Cirso</a:t>
            </a:r>
            <a:endParaRPr lang="en-PH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2428F1-14E9-406B-AE2A-60FE80E0F486}"/>
              </a:ext>
            </a:extLst>
          </p:cNvPr>
          <p:cNvSpPr/>
          <p:nvPr/>
        </p:nvSpPr>
        <p:spPr>
          <a:xfrm>
            <a:off x="3282332" y="1876052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A1A0D8-90A4-47ED-AB83-C1ED68AB3590}"/>
              </a:ext>
            </a:extLst>
          </p:cNvPr>
          <p:cNvSpPr txBox="1"/>
          <p:nvPr/>
        </p:nvSpPr>
        <p:spPr>
          <a:xfrm>
            <a:off x="922043" y="1804572"/>
            <a:ext cx="190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Student ID: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C6662E-854B-4A40-8AE8-A70E51216C6B}"/>
              </a:ext>
            </a:extLst>
          </p:cNvPr>
          <p:cNvSpPr txBox="1"/>
          <p:nvPr/>
        </p:nvSpPr>
        <p:spPr>
          <a:xfrm>
            <a:off x="1113971" y="4080738"/>
            <a:ext cx="3877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i="1" dirty="0">
                <a:solidFill>
                  <a:srgbClr val="FF0000"/>
                </a:solidFill>
              </a:rPr>
              <a:t>Data Retrieve from Admission 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5BFA4A-8083-43E7-AB52-ED7BF61BE33F}"/>
              </a:ext>
            </a:extLst>
          </p:cNvPr>
          <p:cNvSpPr txBox="1"/>
          <p:nvPr/>
        </p:nvSpPr>
        <p:spPr>
          <a:xfrm>
            <a:off x="6576951" y="4108312"/>
            <a:ext cx="2472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i="1" dirty="0">
                <a:solidFill>
                  <a:srgbClr val="FF0000"/>
                </a:solidFill>
              </a:rPr>
              <a:t>Student to be enrolled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CCFBDA-E6EF-445C-B107-B0220F5CE701}"/>
              </a:ext>
            </a:extLst>
          </p:cNvPr>
          <p:cNvCxnSpPr>
            <a:cxnSpLocks/>
          </p:cNvCxnSpPr>
          <p:nvPr/>
        </p:nvCxnSpPr>
        <p:spPr>
          <a:xfrm flipH="1">
            <a:off x="5540500" y="3748968"/>
            <a:ext cx="288780" cy="29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93900F-ABD1-448E-AE58-AD5065AC7D4B}"/>
              </a:ext>
            </a:extLst>
          </p:cNvPr>
          <p:cNvSpPr txBox="1"/>
          <p:nvPr/>
        </p:nvSpPr>
        <p:spPr>
          <a:xfrm>
            <a:off x="5392007" y="3302539"/>
            <a:ext cx="259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75000"/>
                  </a:schemeClr>
                </a:solidFill>
              </a:rPr>
              <a:t>Remove Student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760DF-E813-4169-93C6-1AD0559A0947}"/>
              </a:ext>
            </a:extLst>
          </p:cNvPr>
          <p:cNvSpPr txBox="1"/>
          <p:nvPr/>
        </p:nvSpPr>
        <p:spPr>
          <a:xfrm>
            <a:off x="5687664" y="5944495"/>
            <a:ext cx="2000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75000"/>
                  </a:schemeClr>
                </a:solidFill>
              </a:rPr>
              <a:t>Add Student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5956DF-BF6E-461B-95D1-6E76967E7F13}"/>
              </a:ext>
            </a:extLst>
          </p:cNvPr>
          <p:cNvCxnSpPr>
            <a:cxnSpLocks/>
          </p:cNvCxnSpPr>
          <p:nvPr/>
        </p:nvCxnSpPr>
        <p:spPr>
          <a:xfrm flipH="1" flipV="1">
            <a:off x="5417947" y="5928964"/>
            <a:ext cx="335153" cy="3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5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9231C2-D9AD-4906-BDB7-24B7F31F74BC}"/>
              </a:ext>
            </a:extLst>
          </p:cNvPr>
          <p:cNvSpPr/>
          <p:nvPr/>
        </p:nvSpPr>
        <p:spPr>
          <a:xfrm>
            <a:off x="10258050" y="2064044"/>
            <a:ext cx="494279" cy="4200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B8B64F-57B7-4A60-8CC3-6D674C007863}"/>
              </a:ext>
            </a:extLst>
          </p:cNvPr>
          <p:cNvSpPr/>
          <p:nvPr/>
        </p:nvSpPr>
        <p:spPr>
          <a:xfrm>
            <a:off x="1621036" y="460953"/>
            <a:ext cx="87001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1D72B-27F5-44A6-99AF-31386D36C84A}"/>
              </a:ext>
            </a:extLst>
          </p:cNvPr>
          <p:cNvSpPr txBox="1"/>
          <p:nvPr/>
        </p:nvSpPr>
        <p:spPr>
          <a:xfrm>
            <a:off x="337351" y="515679"/>
            <a:ext cx="1283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STEP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A6537-A203-42FB-AA67-330854468D03}"/>
              </a:ext>
            </a:extLst>
          </p:cNvPr>
          <p:cNvSpPr txBox="1"/>
          <p:nvPr/>
        </p:nvSpPr>
        <p:spPr>
          <a:xfrm>
            <a:off x="2762435" y="515678"/>
            <a:ext cx="2714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Enrollment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0857F3-702C-4FED-9ECC-826ACC6C70FD}"/>
              </a:ext>
            </a:extLst>
          </p:cNvPr>
          <p:cNvGrpSpPr/>
          <p:nvPr/>
        </p:nvGrpSpPr>
        <p:grpSpPr>
          <a:xfrm>
            <a:off x="702814" y="2044120"/>
            <a:ext cx="2157276" cy="400110"/>
            <a:chOff x="3339482" y="2044121"/>
            <a:chExt cx="2157276" cy="4001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3FAE8B-FFC6-4E88-898D-26ABCEE7B3AF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C5A14DC-2E4B-4270-BBB1-A1EE10DEAF5C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Action Button: Go Forward or Next 28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F46A8E4E-4E92-41B5-B3C3-3B62A0855C62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CD39F4-322E-4501-BAF2-0C4CF057F81D}"/>
                </a:ext>
              </a:extLst>
            </p:cNvPr>
            <p:cNvSpPr txBox="1"/>
            <p:nvPr/>
          </p:nvSpPr>
          <p:spPr>
            <a:xfrm>
              <a:off x="3701887" y="2044121"/>
              <a:ext cx="100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Teacher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FF9993-9347-4ADD-99BE-1CA05C41EFC8}"/>
              </a:ext>
            </a:extLst>
          </p:cNvPr>
          <p:cNvGrpSpPr/>
          <p:nvPr/>
        </p:nvGrpSpPr>
        <p:grpSpPr>
          <a:xfrm>
            <a:off x="3047999" y="2054082"/>
            <a:ext cx="2157276" cy="400110"/>
            <a:chOff x="3339482" y="2044121"/>
            <a:chExt cx="2157276" cy="4001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18E151-3765-4CA4-83EE-E78518584E1B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102AAC6-917E-4B43-A9DF-D20167144257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8" name="Action Button: Go Forward or Next 37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94780C87-E7AB-4996-8E5C-3D9EBB1D4119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CD7826-7F22-4A7B-B5D3-F77217E859BA}"/>
                </a:ext>
              </a:extLst>
            </p:cNvPr>
            <p:cNvSpPr txBox="1"/>
            <p:nvPr/>
          </p:nvSpPr>
          <p:spPr>
            <a:xfrm>
              <a:off x="3701887" y="2044121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Subject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98EDDF-FA3A-4822-83FD-5B33892BA04D}"/>
              </a:ext>
            </a:extLst>
          </p:cNvPr>
          <p:cNvGrpSpPr/>
          <p:nvPr/>
        </p:nvGrpSpPr>
        <p:grpSpPr>
          <a:xfrm>
            <a:off x="5393184" y="2054082"/>
            <a:ext cx="2157276" cy="400110"/>
            <a:chOff x="3339482" y="2044121"/>
            <a:chExt cx="2157276" cy="4001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9834EF8-AE1F-4D9E-BA8C-5409BA4B8B68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0B8534A-A5DA-43D1-9C92-A426F1DA875E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3" name="Action Button: Go Forward or Next 42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4E12554B-2864-4FAC-B8A2-BAA27D9E54E1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D2485B-EBC2-4FE7-ADD0-400E5C87B74F}"/>
                </a:ext>
              </a:extLst>
            </p:cNvPr>
            <p:cNvSpPr txBox="1"/>
            <p:nvPr/>
          </p:nvSpPr>
          <p:spPr>
            <a:xfrm>
              <a:off x="3701887" y="204412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Section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C04635-ABE8-442C-99C9-C4496775AA5E}"/>
              </a:ext>
            </a:extLst>
          </p:cNvPr>
          <p:cNvGrpSpPr/>
          <p:nvPr/>
        </p:nvGrpSpPr>
        <p:grpSpPr>
          <a:xfrm>
            <a:off x="7738369" y="2064044"/>
            <a:ext cx="2157276" cy="400110"/>
            <a:chOff x="3339482" y="2044121"/>
            <a:chExt cx="2157276" cy="40011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3D4F84B-50DC-420E-B00B-2F9E82940352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795921E-BEEE-4BBE-AF31-43882A71DA52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Action Button: Go Forward or Next 47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4C20B012-AD0C-417D-BAE4-44DDF43EB89F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0D11FD-77C2-4211-A03C-9BF7367AB374}"/>
                </a:ext>
              </a:extLst>
            </p:cNvPr>
            <p:cNvSpPr txBox="1"/>
            <p:nvPr/>
          </p:nvSpPr>
          <p:spPr>
            <a:xfrm>
              <a:off x="3701887" y="2044121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Sched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7B042-C444-4F79-B4C2-4BD7EA5E6394}"/>
              </a:ext>
            </a:extLst>
          </p:cNvPr>
          <p:cNvGrpSpPr/>
          <p:nvPr/>
        </p:nvGrpSpPr>
        <p:grpSpPr>
          <a:xfrm>
            <a:off x="10258049" y="2064044"/>
            <a:ext cx="494279" cy="419100"/>
            <a:chOff x="10434637" y="2914650"/>
            <a:chExt cx="409575" cy="4191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D35F6D-8AB9-457A-864C-EC542C8DA58C}"/>
                </a:ext>
              </a:extLst>
            </p:cNvPr>
            <p:cNvCxnSpPr/>
            <p:nvPr/>
          </p:nvCxnSpPr>
          <p:spPr>
            <a:xfrm flipV="1">
              <a:off x="10639425" y="2914650"/>
              <a:ext cx="0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A9716E-4F62-436D-9468-5377ED59CC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4637" y="3105150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42D79-4F21-40E3-94B6-CF17910B0994}"/>
              </a:ext>
            </a:extLst>
          </p:cNvPr>
          <p:cNvCxnSpPr>
            <a:cxnSpLocks/>
          </p:cNvCxnSpPr>
          <p:nvPr/>
        </p:nvCxnSpPr>
        <p:spPr>
          <a:xfrm>
            <a:off x="10505188" y="1609725"/>
            <a:ext cx="0" cy="43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F87F2D-44BE-4502-8603-C9B905DEC413}"/>
              </a:ext>
            </a:extLst>
          </p:cNvPr>
          <p:cNvSpPr txBox="1"/>
          <p:nvPr/>
        </p:nvSpPr>
        <p:spPr>
          <a:xfrm>
            <a:off x="9895643" y="955121"/>
            <a:ext cx="1207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ADD</a:t>
            </a:r>
          </a:p>
        </p:txBody>
      </p:sp>
      <p:graphicFrame>
        <p:nvGraphicFramePr>
          <p:cNvPr id="54" name="Table 25">
            <a:extLst>
              <a:ext uri="{FF2B5EF4-FFF2-40B4-BE49-F238E27FC236}">
                <a16:creationId xmlns:a16="http://schemas.microsoft.com/office/drawing/2014/main" id="{756FB21F-2128-49FB-AF7F-DC8C2697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87636"/>
              </p:ext>
            </p:extLst>
          </p:nvPr>
        </p:nvGraphicFramePr>
        <p:xfrm>
          <a:off x="702814" y="3262069"/>
          <a:ext cx="10544885" cy="145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77">
                  <a:extLst>
                    <a:ext uri="{9D8B030D-6E8A-4147-A177-3AD203B41FA5}">
                      <a16:colId xmlns:a16="http://schemas.microsoft.com/office/drawing/2014/main" val="1853896443"/>
                    </a:ext>
                  </a:extLst>
                </a:gridCol>
                <a:gridCol w="2108977">
                  <a:extLst>
                    <a:ext uri="{9D8B030D-6E8A-4147-A177-3AD203B41FA5}">
                      <a16:colId xmlns:a16="http://schemas.microsoft.com/office/drawing/2014/main" val="2522842673"/>
                    </a:ext>
                  </a:extLst>
                </a:gridCol>
                <a:gridCol w="2108977">
                  <a:extLst>
                    <a:ext uri="{9D8B030D-6E8A-4147-A177-3AD203B41FA5}">
                      <a16:colId xmlns:a16="http://schemas.microsoft.com/office/drawing/2014/main" val="1351374099"/>
                    </a:ext>
                  </a:extLst>
                </a:gridCol>
                <a:gridCol w="2108977">
                  <a:extLst>
                    <a:ext uri="{9D8B030D-6E8A-4147-A177-3AD203B41FA5}">
                      <a16:colId xmlns:a16="http://schemas.microsoft.com/office/drawing/2014/main" val="329168820"/>
                    </a:ext>
                  </a:extLst>
                </a:gridCol>
                <a:gridCol w="2108977">
                  <a:extLst>
                    <a:ext uri="{9D8B030D-6E8A-4147-A177-3AD203B41FA5}">
                      <a16:colId xmlns:a16="http://schemas.microsoft.com/office/drawing/2014/main" val="2655861516"/>
                    </a:ext>
                  </a:extLst>
                </a:gridCol>
              </a:tblGrid>
              <a:tr h="726373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Sched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16985"/>
                  </a:ext>
                </a:extLst>
              </a:tr>
              <a:tr h="726373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90965"/>
                  </a:ext>
                </a:extLst>
              </a:tr>
            </a:tbl>
          </a:graphicData>
        </a:graphic>
      </p:graphicFrame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F2F5CB6-30EB-4929-98AF-2BF69D8D154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0499335" y="2274061"/>
            <a:ext cx="252994" cy="959057"/>
          </a:xfrm>
          <a:prstGeom prst="bentConnector4">
            <a:avLst>
              <a:gd name="adj1" fmla="val -90358"/>
              <a:gd name="adj2" fmla="val 60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155F8E-2E4F-4F14-B307-4375CF2DC8AE}"/>
              </a:ext>
            </a:extLst>
          </p:cNvPr>
          <p:cNvSpPr txBox="1"/>
          <p:nvPr/>
        </p:nvSpPr>
        <p:spPr>
          <a:xfrm>
            <a:off x="1315129" y="41608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James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75FE1-323D-4817-911A-3891155B5F9E}"/>
              </a:ext>
            </a:extLst>
          </p:cNvPr>
          <p:cNvSpPr txBox="1"/>
          <p:nvPr/>
        </p:nvSpPr>
        <p:spPr>
          <a:xfrm>
            <a:off x="3368235" y="4143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Filipino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FD7248-C6D9-4B96-A23E-611577FE5D34}"/>
              </a:ext>
            </a:extLst>
          </p:cNvPr>
          <p:cNvSpPr txBox="1"/>
          <p:nvPr/>
        </p:nvSpPr>
        <p:spPr>
          <a:xfrm>
            <a:off x="5850393" y="4160818"/>
            <a:ext cx="2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9BBABA-F7BD-4A84-A238-AC3420DDC3DE}"/>
              </a:ext>
            </a:extLst>
          </p:cNvPr>
          <p:cNvGrpSpPr/>
          <p:nvPr/>
        </p:nvGrpSpPr>
        <p:grpSpPr>
          <a:xfrm>
            <a:off x="789866" y="5105451"/>
            <a:ext cx="2157276" cy="400110"/>
            <a:chOff x="3339482" y="2050052"/>
            <a:chExt cx="2157276" cy="4001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C6DF273-E2A4-4686-B839-5E650F4A9C64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7F9A76E-6980-4950-8A64-D7081A02F42B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5" name="Action Button: Go Forward or Next 64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2D6C7553-C315-4714-9788-7439C61A03F9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607C22-7A02-4129-BA4F-CF5E53ADB06E}"/>
                </a:ext>
              </a:extLst>
            </p:cNvPr>
            <p:cNvSpPr txBox="1"/>
            <p:nvPr/>
          </p:nvSpPr>
          <p:spPr>
            <a:xfrm>
              <a:off x="3441043" y="2050052"/>
              <a:ext cx="1540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Class Adviser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17D97A-8196-489E-B322-6E86CDF36977}"/>
              </a:ext>
            </a:extLst>
          </p:cNvPr>
          <p:cNvGrpSpPr/>
          <p:nvPr/>
        </p:nvGrpSpPr>
        <p:grpSpPr>
          <a:xfrm>
            <a:off x="3138686" y="5095489"/>
            <a:ext cx="2157276" cy="400110"/>
            <a:chOff x="3339482" y="2044121"/>
            <a:chExt cx="2157276" cy="40011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1123A31-49FB-41DB-B7E5-394BC03C678C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78358FC-DAA6-4F25-ABD7-D9AB2382BEE3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0" name="Action Button: Go Forward or Next 69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FC94967E-D747-4844-89C5-D7BE059FD24F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41A8BE-FEBC-4C38-B0FA-82E2A56AA661}"/>
                </a:ext>
              </a:extLst>
            </p:cNvPr>
            <p:cNvSpPr txBox="1"/>
            <p:nvPr/>
          </p:nvSpPr>
          <p:spPr>
            <a:xfrm>
              <a:off x="3701887" y="2044121"/>
              <a:ext cx="904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Course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0914985-B641-43FA-9219-A90C59E3BF30}"/>
              </a:ext>
            </a:extLst>
          </p:cNvPr>
          <p:cNvSpPr txBox="1"/>
          <p:nvPr/>
        </p:nvSpPr>
        <p:spPr>
          <a:xfrm>
            <a:off x="7273783" y="41342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MW | 1-3:30 PM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6D5B0D-F918-4FAF-8E2D-8EDE09892C67}"/>
              </a:ext>
            </a:extLst>
          </p:cNvPr>
          <p:cNvSpPr txBox="1"/>
          <p:nvPr/>
        </p:nvSpPr>
        <p:spPr>
          <a:xfrm>
            <a:off x="9079448" y="4143752"/>
            <a:ext cx="22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Update | Edit | Delete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9145EA8-2012-4076-B758-13A00C5F0085}"/>
              </a:ext>
            </a:extLst>
          </p:cNvPr>
          <p:cNvSpPr/>
          <p:nvPr/>
        </p:nvSpPr>
        <p:spPr>
          <a:xfrm>
            <a:off x="8294949" y="5662019"/>
            <a:ext cx="2952750" cy="767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C57C08-DE6F-484F-BC5C-247463FF1869}"/>
              </a:ext>
            </a:extLst>
          </p:cNvPr>
          <p:cNvSpPr txBox="1"/>
          <p:nvPr/>
        </p:nvSpPr>
        <p:spPr>
          <a:xfrm>
            <a:off x="9153430" y="5659933"/>
            <a:ext cx="1235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>
                <a:solidFill>
                  <a:schemeClr val="accent1">
                    <a:lumMod val="75000"/>
                  </a:schemeClr>
                </a:solidFill>
              </a:rPr>
              <a:t>Save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DC7674-B706-4E20-A0C6-BC424B26DAB3}"/>
              </a:ext>
            </a:extLst>
          </p:cNvPr>
          <p:cNvSpPr txBox="1"/>
          <p:nvPr/>
        </p:nvSpPr>
        <p:spPr>
          <a:xfrm>
            <a:off x="7354416" y="43744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i="1" dirty="0">
                <a:solidFill>
                  <a:srgbClr val="FF0000"/>
                </a:solidFill>
              </a:rPr>
              <a:t>Conflict Sched</a:t>
            </a:r>
          </a:p>
        </p:txBody>
      </p:sp>
    </p:spTree>
    <p:extLst>
      <p:ext uri="{BB962C8B-B14F-4D97-AF65-F5344CB8AC3E}">
        <p14:creationId xmlns:p14="http://schemas.microsoft.com/office/powerpoint/2010/main" val="197540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Elem: lvl 1-6,   Jn High: lvl 7-10,   Sn High: lvl 11-12,   College: lvl 1-4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01101010</cp:lastModifiedBy>
  <cp:revision>18</cp:revision>
  <dcterms:created xsi:type="dcterms:W3CDTF">2020-07-01T10:12:14Z</dcterms:created>
  <dcterms:modified xsi:type="dcterms:W3CDTF">2020-07-02T03:11:18Z</dcterms:modified>
</cp:coreProperties>
</file>