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3" d="100"/>
          <a:sy n="83" d="100"/>
        </p:scale>
        <p:origin x="144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1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1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4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4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4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1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5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2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85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3D Face Reconstruction and Facial Expression Transfer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Summary of Techniques and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Experiments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750705"/>
            <a:ext cx="6251303" cy="4037747"/>
          </a:xfrm>
        </p:spPr>
        <p:txBody>
          <a:bodyPr/>
          <a:lstStyle/>
          <a:p>
            <a:r>
              <a:rPr dirty="0"/>
              <a:t>Test Case 1: RMSE: 168.7, MAE: 110.8, SSIM: 0.67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Test Case 2: RMSE: 187.7, MAE: 116.8, SSIM: 0.54</a:t>
            </a:r>
            <a:endParaRPr lang="en-US" dirty="0"/>
          </a:p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03F907-D41C-8A24-397A-7EB08F1D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409" y="2265031"/>
            <a:ext cx="1264639" cy="1264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2B9D30-4ADA-E12C-0194-831F660C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43" y="2272627"/>
            <a:ext cx="1264639" cy="12646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FBA22B-C990-B803-5546-5D97B2F0B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409" y="4241257"/>
            <a:ext cx="1293179" cy="12931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514579-898D-7146-A607-BC55B2E52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507" y="4229452"/>
            <a:ext cx="1307175" cy="13071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37528B-4239-6E76-6D65-1ADAE1165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024" y="4241256"/>
            <a:ext cx="1293180" cy="12931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0F1BBF-7C95-D4B4-A20E-8A73103BC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096" y="2265030"/>
            <a:ext cx="1469051" cy="12931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Complexity of advanced models (Deep3DFace)</a:t>
            </a:r>
          </a:p>
          <a:p>
            <a:r>
              <a:t>Computational demands (GPU, Linux compatibility)</a:t>
            </a:r>
          </a:p>
          <a:p>
            <a:r>
              <a:t>Improvements: Use 3DDFA for better accuracy or Deep3DFace for realism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FaceMesh: Best for speed, not detail</a:t>
            </a:r>
          </a:p>
          <a:p>
            <a:r>
              <a:t>3DDFA: Balanced, good for most tasks</a:t>
            </a:r>
          </a:p>
          <a:p>
            <a:r>
              <a:t>Deep3DFace: High-quality results for specialized tasks</a:t>
            </a:r>
          </a:p>
          <a:p>
            <a:r>
              <a:t>Future Work: Incorporating more advanced models for improved accuracy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3D Face 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Concepts:</a:t>
            </a:r>
          </a:p>
          <a:p>
            <a:r>
              <a:t>Landmark Detection (eyes, nose, mouth)</a:t>
            </a:r>
          </a:p>
          <a:p>
            <a:r>
              <a:t>3D Model Fitting (template model adjustment)</a:t>
            </a:r>
          </a:p>
          <a:p>
            <a:r>
              <a:t>Texture Mapping (applying colors &amp; details)</a:t>
            </a:r>
          </a:p>
          <a:p>
            <a:r>
              <a:t>Pose &amp; Expression Estimation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Accurate 3D Face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It Matters:</a:t>
            </a:r>
          </a:p>
          <a:p>
            <a:r>
              <a:t>Captures detailed facial movements</a:t>
            </a:r>
          </a:p>
          <a:p>
            <a:r>
              <a:t>Ensures realistic expression transfers</a:t>
            </a:r>
          </a:p>
          <a:p>
            <a:r>
              <a:t>Adjusts for head angles, lighting,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3D Face Reconstruction Models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3684"/>
              </p:ext>
            </p:extLst>
          </p:nvPr>
        </p:nvGraphicFramePr>
        <p:xfrm>
          <a:off x="457200" y="2138961"/>
          <a:ext cx="7772400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FaceMesh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Fast, low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Lacks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Live filters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3DDFA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Accurate, versatile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Facial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Deep3DFace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processing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VR, Games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Facial Expression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Process:</a:t>
            </a:r>
          </a:p>
          <a:p>
            <a:r>
              <a:t>Capture expression from source face</a:t>
            </a:r>
          </a:p>
          <a:p>
            <a:r>
              <a:t>Apply to target face while keeping identity</a:t>
            </a:r>
          </a:p>
          <a:p>
            <a:r>
              <a:t>Align facial features, adjust textures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FaceMesh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r>
              <a:t>Triangular division using Delaunay Triangulation</a:t>
            </a:r>
          </a:p>
          <a:p>
            <a:r>
              <a:t>Affine transformation for warping</a:t>
            </a:r>
          </a:p>
          <a:p>
            <a:r>
              <a:t>Blending for expression transfer</a:t>
            </a:r>
          </a:p>
          <a:p>
            <a:r>
              <a:t>Challenges: Pose misalignment, 2D distortions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3DDFA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r>
              <a:t>3D Fitting with Morphable Model (3DMM)</a:t>
            </a:r>
          </a:p>
          <a:p>
            <a:r>
              <a:t>Expression and texture transfer</a:t>
            </a:r>
          </a:p>
          <a:p>
            <a:r>
              <a:t>Advantages: Better pose and lighting handling, fewer distortions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Deep3DFace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r>
              <a:t>Detailed 3D mesh reconstruction</a:t>
            </a:r>
          </a:p>
          <a:p>
            <a:r>
              <a:t>Warping for expression transfer</a:t>
            </a:r>
          </a:p>
          <a:p>
            <a:r>
              <a:t>Texture mapping for realism</a:t>
            </a:r>
          </a:p>
          <a:p>
            <a:r>
              <a:t>Best For: Capturing small details like wrinkles, fine movements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Metrics for Evaluating Expression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Metrics:</a:t>
            </a:r>
          </a:p>
          <a:p>
            <a:r>
              <a:t>RMSE: 2D Landmarks accuracy</a:t>
            </a:r>
          </a:p>
          <a:p>
            <a:r>
              <a:t>MAE: 3D Landmarks precision</a:t>
            </a:r>
          </a:p>
          <a:p>
            <a:r>
              <a:t>SSIM: Visual similarity (brightness, contrast, texture)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339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Rockwell</vt:lpstr>
      <vt:lpstr>Gallery</vt:lpstr>
      <vt:lpstr>3D Face Reconstruction and Facial Expression Transfer</vt:lpstr>
      <vt:lpstr>Understanding 3D Face Reconstruction</vt:lpstr>
      <vt:lpstr>Importance of Accurate 3D Face Models</vt:lpstr>
      <vt:lpstr>Comparison of 3D Face Reconstruction Models</vt:lpstr>
      <vt:lpstr>Facial Expression Transfer</vt:lpstr>
      <vt:lpstr>FaceMesh Approach</vt:lpstr>
      <vt:lpstr>3DDFA Approach</vt:lpstr>
      <vt:lpstr>Deep3DFace Approach</vt:lpstr>
      <vt:lpstr>Metrics for Evaluating Expression Transfer</vt:lpstr>
      <vt:lpstr>Experiments &amp; Results</vt:lpstr>
      <vt:lpstr>Challenges and Improvements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es-Sohailanoaman2024</cp:lastModifiedBy>
  <cp:revision>2</cp:revision>
  <dcterms:created xsi:type="dcterms:W3CDTF">2013-01-27T09:14:16Z</dcterms:created>
  <dcterms:modified xsi:type="dcterms:W3CDTF">2024-09-12T17:37:43Z</dcterms:modified>
  <cp:category/>
</cp:coreProperties>
</file>