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2/8/2022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2/8/2022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2/8/2022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Detection</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Presented by : Marvi jokhio</a:t>
            </a:r>
          </a:p>
          <a:p>
            <a:r>
              <a:rPr lang="en-US" dirty="0" smtClean="0"/>
              <a:t>Roll no : ct-017 (Evening)</a:t>
            </a:r>
          </a:p>
          <a:p>
            <a:r>
              <a:rPr lang="en-US" dirty="0" smtClean="0"/>
              <a:t>Submitted to :  </a:t>
            </a:r>
            <a:r>
              <a:rPr lang="en-US" dirty="0" err="1" smtClean="0"/>
              <a:t>dr</a:t>
            </a:r>
            <a:r>
              <a:rPr lang="en-US" dirty="0" smtClean="0"/>
              <a:t> </a:t>
            </a:r>
            <a:r>
              <a:rPr lang="en-US" dirty="0" err="1" smtClean="0"/>
              <a:t>waseemullah</a:t>
            </a:r>
            <a:r>
              <a:rPr lang="en-US" dirty="0" smtClean="0"/>
              <a:t> </a:t>
            </a:r>
            <a:endParaRPr lang="en-US" dirty="0"/>
          </a:p>
        </p:txBody>
      </p:sp>
    </p:spTree>
    <p:extLst>
      <p:ext uri="{BB962C8B-B14F-4D97-AF65-F5344CB8AC3E}">
        <p14:creationId xmlns:p14="http://schemas.microsoft.com/office/powerpoint/2010/main" val="3669869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Intrduction</a:t>
            </a:r>
            <a:endParaRPr lang="en-US" dirty="0"/>
          </a:p>
        </p:txBody>
      </p:sp>
      <p:sp>
        <p:nvSpPr>
          <p:cNvPr id="3" name="Content Placeholder 2"/>
          <p:cNvSpPr>
            <a:spLocks noGrp="1"/>
          </p:cNvSpPr>
          <p:nvPr>
            <p:ph idx="1"/>
          </p:nvPr>
        </p:nvSpPr>
        <p:spPr/>
        <p:txBody>
          <a:bodyPr/>
          <a:lstStyle/>
          <a:p>
            <a:r>
              <a:rPr lang="en-US" dirty="0"/>
              <a:t>Computer Vision is the science of computers and software systems that can recognize and understand images and scenes. Computer Vision is also composed of various aspects such as image recognition, object detection</a:t>
            </a:r>
            <a:r>
              <a:rPr lang="en-US" dirty="0" smtClean="0"/>
              <a:t>, and more.</a:t>
            </a:r>
          </a:p>
          <a:p>
            <a:r>
              <a:rPr lang="en-US" dirty="0"/>
              <a:t>Object detection is probably the most profound aspect of computer vision due the number practical use cases. </a:t>
            </a:r>
            <a:endParaRPr lang="en-US" dirty="0" smtClean="0"/>
          </a:p>
          <a:p>
            <a:r>
              <a:rPr lang="en-US" dirty="0"/>
              <a:t>Object detection refers to the capability of computer and software systems to locate objects in an image/scene and identify each object. Object detection has been widely used for face detection, vehicle </a:t>
            </a:r>
            <a:r>
              <a:rPr lang="en-US" dirty="0" err="1" smtClean="0"/>
              <a:t>detection,etc</a:t>
            </a:r>
            <a:endParaRPr lang="en-US" dirty="0"/>
          </a:p>
        </p:txBody>
      </p:sp>
    </p:spTree>
    <p:extLst>
      <p:ext uri="{BB962C8B-B14F-4D97-AF65-F5344CB8AC3E}">
        <p14:creationId xmlns:p14="http://schemas.microsoft.com/office/powerpoint/2010/main" val="1708031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a:t> Early implementations of object detection involved the use of classical algorithms, like the ones supported in </a:t>
            </a:r>
            <a:r>
              <a:rPr lang="en-US" dirty="0" err="1" smtClean="0"/>
              <a:t>OpenCV</a:t>
            </a:r>
            <a:r>
              <a:rPr lang="en-US" dirty="0" smtClean="0"/>
              <a:t> but they do not achieve enough performance to work under different conditions.</a:t>
            </a:r>
          </a:p>
          <a:p>
            <a:r>
              <a:rPr lang="en-US" dirty="0" smtClean="0"/>
              <a:t>Afterwards there came modern </a:t>
            </a:r>
            <a:r>
              <a:rPr lang="en-US" dirty="0"/>
              <a:t>and highly accurate object detection algorithms and methods such as R-CNN, Fast-RCNN, Faster-RCNN, </a:t>
            </a:r>
            <a:r>
              <a:rPr lang="en-US" dirty="0" err="1"/>
              <a:t>RetinaNet</a:t>
            </a:r>
            <a:r>
              <a:rPr lang="en-US" dirty="0"/>
              <a:t> and fast yet highly accurate ones like SSD and YOLO</a:t>
            </a:r>
            <a:r>
              <a:rPr lang="en-US" dirty="0" smtClean="0"/>
              <a:t>.</a:t>
            </a:r>
          </a:p>
          <a:p>
            <a:r>
              <a:rPr lang="en-US" dirty="0" smtClean="0"/>
              <a:t>Here I have SSD </a:t>
            </a:r>
            <a:r>
              <a:rPr lang="en-US" dirty="0" err="1" smtClean="0"/>
              <a:t>MobileNet</a:t>
            </a:r>
            <a:r>
              <a:rPr lang="en-US" dirty="0" smtClean="0"/>
              <a:t> architecture.</a:t>
            </a:r>
          </a:p>
          <a:p>
            <a:r>
              <a:rPr lang="en-US" dirty="0" smtClean="0"/>
              <a:t>Pre-trained data set, that is, COCO Names.</a:t>
            </a:r>
          </a:p>
          <a:p>
            <a:r>
              <a:rPr lang="en-US" dirty="0" smtClean="0"/>
              <a:t>Python libraries : </a:t>
            </a:r>
            <a:r>
              <a:rPr lang="en-US" dirty="0" err="1" smtClean="0"/>
              <a:t>OpenCV</a:t>
            </a:r>
            <a:r>
              <a:rPr lang="en-US" dirty="0" smtClean="0"/>
              <a:t>, </a:t>
            </a:r>
            <a:r>
              <a:rPr lang="en-US" dirty="0" err="1" smtClean="0"/>
              <a:t>Numpy</a:t>
            </a:r>
            <a:r>
              <a:rPr lang="en-US" dirty="0" smtClean="0"/>
              <a:t>.</a:t>
            </a:r>
            <a:endParaRPr lang="en-US" dirty="0"/>
          </a:p>
        </p:txBody>
      </p:sp>
    </p:spTree>
    <p:extLst>
      <p:ext uri="{BB962C8B-B14F-4D97-AF65-F5344CB8AC3E}">
        <p14:creationId xmlns:p14="http://schemas.microsoft.com/office/powerpoint/2010/main" val="3363646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SSD-</a:t>
            </a:r>
            <a:r>
              <a:rPr lang="en-US" dirty="0" err="1" smtClean="0"/>
              <a:t>MobileNet</a:t>
            </a:r>
            <a:r>
              <a:rPr lang="en-US" dirty="0" smtClean="0"/>
              <a:t> Architecture</a:t>
            </a:r>
            <a:endParaRPr lang="en-US" dirty="0"/>
          </a:p>
        </p:txBody>
      </p:sp>
      <p:sp>
        <p:nvSpPr>
          <p:cNvPr id="3" name="Content Placeholder 2"/>
          <p:cNvSpPr>
            <a:spLocks noGrp="1"/>
          </p:cNvSpPr>
          <p:nvPr>
            <p:ph idx="1"/>
          </p:nvPr>
        </p:nvSpPr>
        <p:spPr/>
        <p:txBody>
          <a:bodyPr/>
          <a:lstStyle/>
          <a:p>
            <a:r>
              <a:rPr lang="en-US" dirty="0"/>
              <a:t>The SSD </a:t>
            </a:r>
            <a:r>
              <a:rPr lang="en-US" dirty="0" smtClean="0"/>
              <a:t>(Single Shot Detector) architecture </a:t>
            </a:r>
            <a:r>
              <a:rPr lang="en-US" dirty="0"/>
              <a:t>is a single convolution network that learns to predict bounding box locations and classify these locations in one pass. Hence, SSD can be trained end-to-end</a:t>
            </a:r>
            <a:r>
              <a:rPr lang="en-US" dirty="0" smtClean="0"/>
              <a:t>.</a:t>
            </a:r>
          </a:p>
          <a:p>
            <a:r>
              <a:rPr lang="en-US" dirty="0"/>
              <a:t>By using SSD, we only need to </a:t>
            </a:r>
            <a:r>
              <a:rPr lang="en-US" b="1" dirty="0"/>
              <a:t>take one single shot to detect multiple objects within the </a:t>
            </a:r>
            <a:r>
              <a:rPr lang="en-US" b="1" dirty="0" smtClean="0"/>
              <a:t>image</a:t>
            </a:r>
            <a:endParaRPr lang="en-US" dirty="0"/>
          </a:p>
          <a:p>
            <a:endParaRPr lang="en-US" dirty="0"/>
          </a:p>
        </p:txBody>
      </p:sp>
    </p:spTree>
    <p:extLst>
      <p:ext uri="{BB962C8B-B14F-4D97-AF65-F5344CB8AC3E}">
        <p14:creationId xmlns:p14="http://schemas.microsoft.com/office/powerpoint/2010/main" val="4120087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US" dirty="0"/>
          </a:p>
        </p:txBody>
      </p:sp>
      <p:sp>
        <p:nvSpPr>
          <p:cNvPr id="3" name="Content Placeholder 2"/>
          <p:cNvSpPr>
            <a:spLocks noGrp="1"/>
          </p:cNvSpPr>
          <p:nvPr>
            <p:ph idx="1"/>
          </p:nvPr>
        </p:nvSpPr>
        <p:spPr/>
        <p:txBody>
          <a:bodyPr/>
          <a:lstStyle/>
          <a:p>
            <a:r>
              <a:rPr lang="en-US" dirty="0" smtClean="0"/>
              <a:t>Input is given either using webcam or by video or picture.</a:t>
            </a:r>
          </a:p>
          <a:p>
            <a:r>
              <a:rPr lang="en-US" dirty="0" smtClean="0"/>
              <a:t>Working on video requires to create </a:t>
            </a:r>
            <a:r>
              <a:rPr lang="en-US" dirty="0" err="1" smtClean="0"/>
              <a:t>VideoCapture</a:t>
            </a:r>
            <a:r>
              <a:rPr lang="en-US" dirty="0" smtClean="0"/>
              <a:t> object.</a:t>
            </a:r>
          </a:p>
          <a:p>
            <a:r>
              <a:rPr lang="en-US" dirty="0" err="1" smtClean="0"/>
              <a:t>Coco.names</a:t>
            </a:r>
            <a:r>
              <a:rPr lang="en-US" dirty="0" smtClean="0"/>
              <a:t> is a pre-trained model which is used to detect objects which are already defined in the file.</a:t>
            </a:r>
          </a:p>
          <a:p>
            <a:r>
              <a:rPr lang="en-US" dirty="0" smtClean="0"/>
              <a:t>It contains 91 classes of objects.</a:t>
            </a:r>
          </a:p>
          <a:p>
            <a:r>
              <a:rPr lang="en-US" dirty="0" smtClean="0"/>
              <a:t>Objects are captured and named accordingly.</a:t>
            </a:r>
          </a:p>
          <a:p>
            <a:endParaRPr lang="en-US" dirty="0" smtClean="0"/>
          </a:p>
          <a:p>
            <a:endParaRPr lang="en-US" dirty="0"/>
          </a:p>
        </p:txBody>
      </p:sp>
    </p:spTree>
    <p:extLst>
      <p:ext uri="{BB962C8B-B14F-4D97-AF65-F5344CB8AC3E}">
        <p14:creationId xmlns:p14="http://schemas.microsoft.com/office/powerpoint/2010/main" val="561906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SSD although is one of the fast algorithm but still the model has limitations as in:</a:t>
            </a:r>
          </a:p>
          <a:p>
            <a:r>
              <a:rPr lang="en-US" dirty="0" smtClean="0"/>
              <a:t>Threshold.</a:t>
            </a:r>
          </a:p>
          <a:p>
            <a:r>
              <a:rPr lang="en-US" dirty="0" smtClean="0"/>
              <a:t>Confidence among the objects.</a:t>
            </a:r>
          </a:p>
          <a:p>
            <a:endParaRPr lang="en-US" dirty="0"/>
          </a:p>
        </p:txBody>
      </p:sp>
    </p:spTree>
    <p:extLst>
      <p:ext uri="{BB962C8B-B14F-4D97-AF65-F5344CB8AC3E}">
        <p14:creationId xmlns:p14="http://schemas.microsoft.com/office/powerpoint/2010/main" val="17708261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45</TotalTime>
  <Words>203</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 Boardroom</vt:lpstr>
      <vt:lpstr>Object Detection</vt:lpstr>
      <vt:lpstr>Intrduction</vt:lpstr>
      <vt:lpstr>Implementation</vt:lpstr>
      <vt:lpstr>SSD-MobileNet Architecture</vt:lpstr>
      <vt:lpstr>Working</vt:lpstr>
      <vt:lpstr>Limitations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dc:title>
  <dc:creator>marvi jokhio</dc:creator>
  <cp:lastModifiedBy>marvi jokhio</cp:lastModifiedBy>
  <cp:revision>4</cp:revision>
  <dcterms:created xsi:type="dcterms:W3CDTF">2022-02-08T09:38:26Z</dcterms:created>
  <dcterms:modified xsi:type="dcterms:W3CDTF">2022-02-08T10:23:33Z</dcterms:modified>
</cp:coreProperties>
</file>