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63" r:id="rId4"/>
    <p:sldId id="262" r:id="rId5"/>
    <p:sldId id="282" r:id="rId6"/>
    <p:sldId id="281" r:id="rId7"/>
    <p:sldId id="272" r:id="rId8"/>
    <p:sldId id="264" r:id="rId9"/>
    <p:sldId id="274" r:id="rId10"/>
    <p:sldId id="265" r:id="rId11"/>
    <p:sldId id="275" r:id="rId12"/>
    <p:sldId id="266" r:id="rId13"/>
    <p:sldId id="276" r:id="rId14"/>
    <p:sldId id="267" r:id="rId15"/>
    <p:sldId id="277" r:id="rId16"/>
    <p:sldId id="268" r:id="rId17"/>
    <p:sldId id="278" r:id="rId18"/>
    <p:sldId id="269" r:id="rId19"/>
    <p:sldId id="279" r:id="rId20"/>
    <p:sldId id="270" r:id="rId21"/>
    <p:sldId id="280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667" autoAdjust="0"/>
  </p:normalViewPr>
  <p:slideViewPr>
    <p:cSldViewPr snapToGrid="0">
      <p:cViewPr varScale="1">
        <p:scale>
          <a:sx n="79" d="100"/>
          <a:sy n="79" d="100"/>
        </p:scale>
        <p:origin x="-35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694A5AE-1075-43FC-84CB-6CE2B8365814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1D43352-592A-4E75-8802-0DDE686ED43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INNOVATION ZONE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Victor </a:t>
            </a:r>
            <a:r>
              <a:rPr lang="en-US" dirty="0" err="1" smtClean="0"/>
              <a:t>Mwenda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Event:</a:t>
            </a:r>
          </a:p>
          <a:p>
            <a:pPr marL="0" indent="0">
              <a:buNone/>
            </a:pPr>
            <a:r>
              <a:rPr lang="en-US" dirty="0" smtClean="0"/>
              <a:t>Africa Tech </a:t>
            </a:r>
            <a:r>
              <a:rPr lang="en-US" dirty="0" smtClean="0"/>
              <a:t>Challenge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Live Demo : http://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biasharamanager.com/atc/register.html)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4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ctor\SkyDrive\Documents\Ideas Innovation Zone\searc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112595"/>
            <a:ext cx="11427237" cy="64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3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96" y="2419423"/>
            <a:ext cx="10515600" cy="2852737"/>
          </a:xfrm>
        </p:spPr>
        <p:txBody>
          <a:bodyPr/>
          <a:lstStyle/>
          <a:p>
            <a:r>
              <a:rPr lang="en-US" dirty="0" smtClean="0"/>
              <a:t>	View an Idea Poster Profile!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ictor\SkyDrive\Documents\Ideas Innovation Zone\users_pro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79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3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03" y="3616659"/>
            <a:ext cx="10515600" cy="1791979"/>
          </a:xfrm>
        </p:spPr>
        <p:txBody>
          <a:bodyPr/>
          <a:lstStyle/>
          <a:p>
            <a:r>
              <a:rPr lang="en-US" dirty="0" smtClean="0"/>
              <a:t>Enrich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ictor\SkyDrive\Documents\Ideas Innovation Zone\my_pro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" y="115351"/>
            <a:ext cx="11791665" cy="66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3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Your Ideas at the Market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ictor\SkyDrive\Documents\Ideas Innovation Zone\my_pro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2" y="76188"/>
            <a:ext cx="11006503" cy="67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3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Idea Impressions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ictor\SkyDrive\Documents\Ideas Innovation Zone\stats_vie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2" y="371902"/>
            <a:ext cx="10966021" cy="61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34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1" y="236483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Impressions on </a:t>
            </a:r>
            <a:br>
              <a:rPr lang="en-US" dirty="0" smtClean="0"/>
            </a:br>
            <a:r>
              <a:rPr lang="en-US" dirty="0" smtClean="0"/>
              <a:t>1. Who saw your Idea</a:t>
            </a:r>
            <a:br>
              <a:rPr lang="en-US" dirty="0" smtClean="0"/>
            </a:br>
            <a:r>
              <a:rPr lang="en-US" dirty="0" smtClean="0"/>
              <a:t>2. Who Liked</a:t>
            </a:r>
            <a:br>
              <a:rPr lang="en-US" dirty="0" smtClean="0"/>
            </a:br>
            <a:r>
              <a:rPr lang="en-US" dirty="0" smtClean="0"/>
              <a:t>3. Who starred or (“</a:t>
            </a:r>
            <a:r>
              <a:rPr lang="en-US" dirty="0" err="1" smtClean="0"/>
              <a:t>favorated</a:t>
            </a:r>
            <a:r>
              <a:rPr lang="en-US" dirty="0" smtClean="0"/>
              <a:t>”)</a:t>
            </a:r>
            <a:br>
              <a:rPr lang="en-US" dirty="0" smtClean="0"/>
            </a:br>
            <a:r>
              <a:rPr lang="en-US" dirty="0" smtClean="0"/>
              <a:t>4. Who commented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Link investors and innovators.</a:t>
            </a:r>
          </a:p>
          <a:p>
            <a:pPr marL="0" indent="0">
              <a:buNone/>
            </a:pPr>
            <a:r>
              <a:rPr lang="en-US" dirty="0" smtClean="0"/>
              <a:t>Post projects </a:t>
            </a:r>
          </a:p>
          <a:p>
            <a:pPr marL="0" indent="0">
              <a:buNone/>
            </a:pPr>
            <a:r>
              <a:rPr lang="en-US" dirty="0" smtClean="0"/>
              <a:t>Project impressions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52758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ictor\SkyDrive\Documents\Ideas Innovation Zone\sta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7" y="192533"/>
            <a:ext cx="5302361" cy="62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victor\SkyDrive\Documents\Ideas Innovation Zone\stats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19" y="214033"/>
            <a:ext cx="5220908" cy="639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34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ictor\SkyDrive\Documents\Ideas Innovation Zone\stats_views_on_vie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1" y="129060"/>
            <a:ext cx="5131563" cy="63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victor\SkyDrive\Documents\Ideas Innovation Zone\more_vie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1" y="129059"/>
            <a:ext cx="6261267" cy="530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40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57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Post and view projects.</a:t>
            </a:r>
          </a:p>
          <a:p>
            <a:pPr marL="0" indent="0">
              <a:buNone/>
            </a:pPr>
            <a:r>
              <a:rPr lang="en-US" dirty="0" smtClean="0"/>
              <a:t>Elicit and view project impressions.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omment on projects, elicit comment impressions. </a:t>
            </a:r>
          </a:p>
          <a:p>
            <a:pPr marL="0" indent="0">
              <a:buNone/>
            </a:pPr>
            <a:r>
              <a:rPr lang="en-US" dirty="0" smtClean="0"/>
              <a:t>Contact innovators and investors.</a:t>
            </a:r>
          </a:p>
          <a:p>
            <a:pPr marL="0" indent="0">
              <a:buNone/>
            </a:pPr>
            <a:r>
              <a:rPr lang="en-US" dirty="0" smtClean="0"/>
              <a:t>View your project performance.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08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Demo contains the above showed 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 </a:t>
            </a:r>
            <a:r>
              <a:rPr lang="en-US" dirty="0"/>
              <a:t>and view projects.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Elicit and view project impressions.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Comment on projects, elicit comment impressions.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Contact innovators and investors.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your project performance.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86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61" y="3081340"/>
            <a:ext cx="10515600" cy="2852737"/>
          </a:xfrm>
        </p:spPr>
        <p:txBody>
          <a:bodyPr/>
          <a:lstStyle/>
          <a:p>
            <a:r>
              <a:rPr lang="en-US" dirty="0" smtClean="0"/>
              <a:t>							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4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ctor\SkyDrive\Documents\Ideas Innovation Zone\authent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6" y="72876"/>
            <a:ext cx="11747333" cy="660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6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44" y="2446717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Post and View Posted Projects/Ideas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7199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victor\SkyDrive\Documents\Ideas Innovation Zone\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5" y="129654"/>
            <a:ext cx="11481855" cy="64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8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382130"/>
            <a:ext cx="10515600" cy="2852737"/>
          </a:xfrm>
        </p:spPr>
        <p:txBody>
          <a:bodyPr/>
          <a:lstStyle/>
          <a:p>
            <a:r>
              <a:rPr lang="en-US" dirty="0" smtClean="0"/>
              <a:t>		Search for Ideas/Projects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60</TotalTime>
  <Words>112</Words>
  <Application>Microsoft Office PowerPoint</Application>
  <PresentationFormat>Custom</PresentationFormat>
  <Paragraphs>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IDEAS INNOVATION ZONE</vt:lpstr>
      <vt:lpstr>INTRODUCTION</vt:lpstr>
      <vt:lpstr>FUNCTIONALITIES</vt:lpstr>
      <vt:lpstr>DEMO</vt:lpstr>
      <vt:lpstr>       Get Started</vt:lpstr>
      <vt:lpstr>PowerPoint Presentation</vt:lpstr>
      <vt:lpstr>Post and View Posted Projects/Ideas</vt:lpstr>
      <vt:lpstr>PowerPoint Presentation</vt:lpstr>
      <vt:lpstr>  Search for Ideas/Projects</vt:lpstr>
      <vt:lpstr>PowerPoint Presentation</vt:lpstr>
      <vt:lpstr> View an Idea Poster Profile!</vt:lpstr>
      <vt:lpstr>PowerPoint Presentation</vt:lpstr>
      <vt:lpstr>Enrich your profile</vt:lpstr>
      <vt:lpstr>PowerPoint Presentation</vt:lpstr>
      <vt:lpstr> Your Ideas at the Market Place</vt:lpstr>
      <vt:lpstr>PowerPoint Presentation</vt:lpstr>
      <vt:lpstr>     Idea Impressions</vt:lpstr>
      <vt:lpstr>PowerPoint Presentation</vt:lpstr>
      <vt:lpstr>View Impressions on  1. Who saw your Idea 2. Who Liked 3. Who starred or (“favorated”) 4. Who commented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Fidelia</dc:creator>
  <cp:lastModifiedBy>victor mwenda</cp:lastModifiedBy>
  <cp:revision>17</cp:revision>
  <dcterms:created xsi:type="dcterms:W3CDTF">2015-08-08T05:20:26Z</dcterms:created>
  <dcterms:modified xsi:type="dcterms:W3CDTF">2015-08-08T08:14:22Z</dcterms:modified>
</cp:coreProperties>
</file>