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3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B02F-9FE7-4B8D-AA50-40DDD41FC6E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83C9-9089-47A1-B075-5E5ED4C1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five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25513"/>
              </p:ext>
            </p:extLst>
          </p:nvPr>
        </p:nvGraphicFramePr>
        <p:xfrm>
          <a:off x="2032000" y="3602038"/>
          <a:ext cx="81280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6282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54295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29816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673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PEM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4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6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4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8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5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60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Senior five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five</dc:title>
  <dc:creator>STUDENT</dc:creator>
  <cp:lastModifiedBy>STUDENT</cp:lastModifiedBy>
  <cp:revision>2</cp:revision>
  <dcterms:created xsi:type="dcterms:W3CDTF">2024-08-17T10:28:55Z</dcterms:created>
  <dcterms:modified xsi:type="dcterms:W3CDTF">2024-08-17T11:03:43Z</dcterms:modified>
</cp:coreProperties>
</file>