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100" d="100"/>
          <a:sy n="100" d="100"/>
        </p:scale>
        <p:origin x="-16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2AE39-2849-4D06-A91F-B82470CEB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EDBC1-B98C-47D4-84BA-75ED3CE79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2F62A-88DB-4E52-ADA1-44344E70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1190-D036-4CD5-990C-989B3F9A3455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7C08F-CB03-4E1A-9661-DE38CEDE9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BFF9A-7948-4201-95B8-C790810D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638A-B607-4B73-B1B1-A704CF0AF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0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9B1A4-CECF-421D-97A8-63072C5B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8D13C-8114-4BC7-89B6-54CAA59FF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4FC3-1863-4AF1-8E5B-FE368C6A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1190-D036-4CD5-990C-989B3F9A3455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05A16-E3A1-4DAC-9EC4-DB4933833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1B900-0861-432E-B5B1-FD9C6D20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638A-B607-4B73-B1B1-A704CF0AF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55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626C7C-A9A6-4CCE-A530-C19565470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CF3B7-982B-46D7-B46E-C05890FCC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10AB2-C551-4E42-B65E-4645B84E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1190-D036-4CD5-990C-989B3F9A3455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6B89F-868E-4A94-8ABE-DAB61B86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384F5-AD96-406E-BE0C-6E26CAC4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638A-B607-4B73-B1B1-A704CF0AF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8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D0F1B-56DB-4AD8-B7DE-7489EE08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EBF7-282A-45D8-82BE-1166CAF18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FFBAB-B672-4988-B726-114A71AF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1190-D036-4CD5-990C-989B3F9A3455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06F1D-59D7-4EE5-B6A8-0B5D7C07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E52D3-3BE1-49EF-95A5-E5E05783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638A-B607-4B73-B1B1-A704CF0AF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2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798C-2951-46AA-9563-6DCD00DC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0F54D-6EDF-4EC9-A5F2-09C095CCA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D3012-AD9F-46DB-B2F3-9AABAEB4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1190-D036-4CD5-990C-989B3F9A3455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34E4A-90E0-4B9A-BDB3-5B53D249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4DD53-4171-443A-870D-E9A3029A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638A-B607-4B73-B1B1-A704CF0AF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8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BC50-C541-4740-9678-8D8858C3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F6DCB-1489-42BC-BC52-364BF75A1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43778-0F5B-4F3A-B369-F82F78F5E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0650D-2B58-45B4-A872-DE989936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1190-D036-4CD5-990C-989B3F9A3455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C4E16-F0C4-456B-8F80-9F9358580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A21D4-7601-40E9-ADF5-FD84B5A9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638A-B607-4B73-B1B1-A704CF0AF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7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6731-5835-4E31-B47A-8AC3D337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99362-E4D8-47D4-A7EC-6DCCCC37E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C1310-95D4-40C3-9088-4D66ED873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C010AD-FDC6-4260-82FC-2BC113DE7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805AB-9DB3-44D5-BCC9-9EC9A6AC0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DA6C35-B627-40E7-8B21-AC72D3E7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1190-D036-4CD5-990C-989B3F9A3455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3587C5-3387-4B5C-80E9-84ADE402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9F8784-64D9-4714-8F19-8A20797C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638A-B607-4B73-B1B1-A704CF0AF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8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2649-6E2C-4420-9CDD-0959D45D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C04AB-2B6E-4EA6-9CA8-D1FBF046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1190-D036-4CD5-990C-989B3F9A3455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C4B2E-1607-4C0F-BFB8-A4C1C035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5106F-4C40-407F-A534-E110AF0C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638A-B607-4B73-B1B1-A704CF0AF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FACFA8-A052-4E2C-810C-6D65BFE66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1190-D036-4CD5-990C-989B3F9A3455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209707-A7D9-4650-9F49-5F16CADA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6AF77-4E3A-44AA-8A4C-4BE69EFC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638A-B607-4B73-B1B1-A704CF0AF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1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CD21F-EE35-4A1B-BB95-4432F4AAA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07D89-1AAB-4804-96F6-35BDB07F3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532DB-8485-40D8-B613-F719FE974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81399-4BE1-4C17-B6A4-517ACE03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1190-D036-4CD5-990C-989B3F9A3455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E6005-9A26-4C3F-A67F-53616AF3F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FAC24-5918-44EF-975A-95E16756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638A-B607-4B73-B1B1-A704CF0AF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2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C15C-A327-48D1-BF47-E4C9B5CAB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BE53F-AB1F-4C72-9D94-63C1D5187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5B61F-9476-4297-8F47-F53F01149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479EF-D93B-4018-AF72-80BC7CA2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1190-D036-4CD5-990C-989B3F9A3455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F0BE3-C48A-4F86-8BCC-F8BF75F9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3742F-F883-4B65-A612-E4B1EBC1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638A-B607-4B73-B1B1-A704CF0AF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6B503-BE78-4275-9E12-809AA64C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F2B9D-8EF7-4076-A693-8BF16E683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26B46-F84A-4A37-AEB0-465BF8324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71190-D036-4CD5-990C-989B3F9A3455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10113-4098-4381-95CC-29617D9FE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9841E-EFBE-46BC-9BD4-867A3B4DB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7638A-B607-4B73-B1B1-A704CF0AF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9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69070AF-12A3-4335-9E3E-B2D79E9012CF}"/>
              </a:ext>
            </a:extLst>
          </p:cNvPr>
          <p:cNvSpPr/>
          <p:nvPr/>
        </p:nvSpPr>
        <p:spPr>
          <a:xfrm>
            <a:off x="4257040" y="1000760"/>
            <a:ext cx="2057400" cy="21437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145B3B-A1A6-462D-8013-5BFA844E500C}"/>
              </a:ext>
            </a:extLst>
          </p:cNvPr>
          <p:cNvSpPr/>
          <p:nvPr/>
        </p:nvSpPr>
        <p:spPr>
          <a:xfrm>
            <a:off x="1381760" y="1188720"/>
            <a:ext cx="1605280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  <a:p>
            <a:pPr algn="ctr"/>
            <a:r>
              <a:rPr lang="en-US" dirty="0"/>
              <a:t>AAD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4F6301-50CE-4BC4-8C19-59348D7325C2}"/>
              </a:ext>
            </a:extLst>
          </p:cNvPr>
          <p:cNvSpPr/>
          <p:nvPr/>
        </p:nvSpPr>
        <p:spPr>
          <a:xfrm>
            <a:off x="4490720" y="1188720"/>
            <a:ext cx="1605280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Mid-tier</a:t>
            </a:r>
          </a:p>
          <a:p>
            <a:pPr algn="ctr"/>
            <a:r>
              <a:rPr lang="en-US" dirty="0"/>
              <a:t>AAD 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439F0E-CEA1-4746-8C4D-69049F258537}"/>
              </a:ext>
            </a:extLst>
          </p:cNvPr>
          <p:cNvSpPr/>
          <p:nvPr/>
        </p:nvSpPr>
        <p:spPr>
          <a:xfrm>
            <a:off x="4490720" y="2054860"/>
            <a:ext cx="1605280" cy="3784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user.echo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C3219B-628A-4EB9-A084-2D02DC65DEE0}"/>
              </a:ext>
            </a:extLst>
          </p:cNvPr>
          <p:cNvSpPr/>
          <p:nvPr/>
        </p:nvSpPr>
        <p:spPr>
          <a:xfrm>
            <a:off x="4490720" y="2555240"/>
            <a:ext cx="1605280" cy="3784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user.claim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EA669F-1FC7-4F54-8A40-9C4162A42624}"/>
              </a:ext>
            </a:extLst>
          </p:cNvPr>
          <p:cNvSpPr/>
          <p:nvPr/>
        </p:nvSpPr>
        <p:spPr>
          <a:xfrm>
            <a:off x="7426960" y="1000760"/>
            <a:ext cx="2138680" cy="3129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7753A8-B631-4F27-BCAC-E7DC45D9B6C7}"/>
              </a:ext>
            </a:extLst>
          </p:cNvPr>
          <p:cNvSpPr/>
          <p:nvPr/>
        </p:nvSpPr>
        <p:spPr>
          <a:xfrm>
            <a:off x="7670800" y="1188720"/>
            <a:ext cx="1605280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AAD App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A6D286-3C98-44A1-965E-9A146A332010}"/>
              </a:ext>
            </a:extLst>
          </p:cNvPr>
          <p:cNvSpPr/>
          <p:nvPr/>
        </p:nvSpPr>
        <p:spPr>
          <a:xfrm>
            <a:off x="7670800" y="2054860"/>
            <a:ext cx="1605280" cy="3784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user.echo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B2DCE4-6A71-42E1-AD93-0A904BF39EF0}"/>
              </a:ext>
            </a:extLst>
          </p:cNvPr>
          <p:cNvSpPr/>
          <p:nvPr/>
        </p:nvSpPr>
        <p:spPr>
          <a:xfrm>
            <a:off x="7670800" y="2555240"/>
            <a:ext cx="1605280" cy="3784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user.claim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C99646-7805-4C3E-87E4-FFA4D3DAA1BB}"/>
              </a:ext>
            </a:extLst>
          </p:cNvPr>
          <p:cNvSpPr/>
          <p:nvPr/>
        </p:nvSpPr>
        <p:spPr>
          <a:xfrm>
            <a:off x="7670800" y="3053080"/>
            <a:ext cx="1605280" cy="3784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app.echo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5AE7F0-9BBA-464E-9DD9-ACD201948CF3}"/>
              </a:ext>
            </a:extLst>
          </p:cNvPr>
          <p:cNvSpPr/>
          <p:nvPr/>
        </p:nvSpPr>
        <p:spPr>
          <a:xfrm>
            <a:off x="7670800" y="3553460"/>
            <a:ext cx="1605280" cy="3784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app.claim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D9125B0-AC19-46A5-8B7D-596F8430ED00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987040" y="1562100"/>
            <a:ext cx="1503680" cy="68199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6F3050C-BDA5-430C-9B98-92A4C9FF814D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2987040" y="1562100"/>
            <a:ext cx="1503680" cy="118237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4DD66D2-D6B9-4F03-87DB-3972A6C42ED2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6096000" y="1562100"/>
            <a:ext cx="1574800" cy="68199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1680FC9-DB42-416A-8E5B-0317679E6852}"/>
              </a:ext>
            </a:extLst>
          </p:cNvPr>
          <p:cNvCxnSpPr>
            <a:stCxn id="5" idx="3"/>
            <a:endCxn id="13" idx="1"/>
          </p:cNvCxnSpPr>
          <p:nvPr/>
        </p:nvCxnSpPr>
        <p:spPr>
          <a:xfrm>
            <a:off x="6096000" y="1562100"/>
            <a:ext cx="1574800" cy="118237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3AD9BCA-6E49-4F0A-A9FB-23FD0BB54188}"/>
              </a:ext>
            </a:extLst>
          </p:cNvPr>
          <p:cNvSpPr/>
          <p:nvPr/>
        </p:nvSpPr>
        <p:spPr>
          <a:xfrm>
            <a:off x="4490720" y="3368357"/>
            <a:ext cx="1605280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Daemon svc</a:t>
            </a:r>
          </a:p>
          <a:p>
            <a:pPr algn="ctr"/>
            <a:r>
              <a:rPr lang="en-US" dirty="0"/>
              <a:t>AAD App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EEA741A-620E-4C6B-B932-F702E8A6709D}"/>
              </a:ext>
            </a:extLst>
          </p:cNvPr>
          <p:cNvCxnSpPr>
            <a:stCxn id="24" idx="3"/>
            <a:endCxn id="14" idx="1"/>
          </p:cNvCxnSpPr>
          <p:nvPr/>
        </p:nvCxnSpPr>
        <p:spPr>
          <a:xfrm flipV="1">
            <a:off x="6096000" y="3242310"/>
            <a:ext cx="1574800" cy="49942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BB080E2-E3B7-4598-B80E-FA4C2F7B155A}"/>
              </a:ext>
            </a:extLst>
          </p:cNvPr>
          <p:cNvCxnSpPr>
            <a:cxnSpLocks/>
            <a:stCxn id="24" idx="3"/>
            <a:endCxn id="15" idx="1"/>
          </p:cNvCxnSpPr>
          <p:nvPr/>
        </p:nvCxnSpPr>
        <p:spPr>
          <a:xfrm>
            <a:off x="6096000" y="3741737"/>
            <a:ext cx="1574800" cy="95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12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113B34-AA21-4BD4-9349-3F1A4E3214F4}"/>
              </a:ext>
            </a:extLst>
          </p:cNvPr>
          <p:cNvSpPr/>
          <p:nvPr/>
        </p:nvSpPr>
        <p:spPr>
          <a:xfrm>
            <a:off x="889000" y="248918"/>
            <a:ext cx="155448" cy="6583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9AFEBE-95A4-48F1-AC25-08504BEF6CAE}"/>
              </a:ext>
            </a:extLst>
          </p:cNvPr>
          <p:cNvSpPr/>
          <p:nvPr/>
        </p:nvSpPr>
        <p:spPr>
          <a:xfrm>
            <a:off x="3261360" y="248920"/>
            <a:ext cx="155448" cy="6583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52E0DB-91D5-41E0-BE2A-FCB24C088794}"/>
              </a:ext>
            </a:extLst>
          </p:cNvPr>
          <p:cNvSpPr/>
          <p:nvPr/>
        </p:nvSpPr>
        <p:spPr>
          <a:xfrm>
            <a:off x="5994400" y="248920"/>
            <a:ext cx="151395" cy="6583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A944DA-9D5F-4CA3-992B-805B86AD33C2}"/>
              </a:ext>
            </a:extLst>
          </p:cNvPr>
          <p:cNvSpPr/>
          <p:nvPr/>
        </p:nvSpPr>
        <p:spPr>
          <a:xfrm>
            <a:off x="10795000" y="248920"/>
            <a:ext cx="151369" cy="6583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86C067-6E87-42E9-9190-CDEC52295F4E}"/>
              </a:ext>
            </a:extLst>
          </p:cNvPr>
          <p:cNvSpPr txBox="1"/>
          <p:nvPr/>
        </p:nvSpPr>
        <p:spPr>
          <a:xfrm>
            <a:off x="2762902" y="-61835"/>
            <a:ext cx="1184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Frontend App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40168A-B1AF-4255-8D82-C4A0A871F5A2}"/>
              </a:ext>
            </a:extLst>
          </p:cNvPr>
          <p:cNvSpPr txBox="1"/>
          <p:nvPr/>
        </p:nvSpPr>
        <p:spPr>
          <a:xfrm>
            <a:off x="590276" y="-60346"/>
            <a:ext cx="785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Browser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E3E34-6445-41BE-8441-D85F943A49D4}"/>
              </a:ext>
            </a:extLst>
          </p:cNvPr>
          <p:cNvSpPr txBox="1"/>
          <p:nvPr/>
        </p:nvSpPr>
        <p:spPr>
          <a:xfrm>
            <a:off x="5555221" y="-61835"/>
            <a:ext cx="1066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Mid-tier 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B8820A-9978-42BC-80A9-BD0B47F17B38}"/>
              </a:ext>
            </a:extLst>
          </p:cNvPr>
          <p:cNvSpPr txBox="1"/>
          <p:nvPr/>
        </p:nvSpPr>
        <p:spPr>
          <a:xfrm>
            <a:off x="10348287" y="-61836"/>
            <a:ext cx="1081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Backend API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9621A8-53A0-472F-8BDF-00D6B610E413}"/>
              </a:ext>
            </a:extLst>
          </p:cNvPr>
          <p:cNvCxnSpPr>
            <a:cxnSpLocks/>
          </p:cNvCxnSpPr>
          <p:nvPr/>
        </p:nvCxnSpPr>
        <p:spPr>
          <a:xfrm>
            <a:off x="7701280" y="245940"/>
            <a:ext cx="0" cy="658368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1E663F-2C79-4D28-AB2C-D97E89A14618}"/>
              </a:ext>
            </a:extLst>
          </p:cNvPr>
          <p:cNvCxnSpPr>
            <a:cxnSpLocks/>
          </p:cNvCxnSpPr>
          <p:nvPr/>
        </p:nvCxnSpPr>
        <p:spPr>
          <a:xfrm>
            <a:off x="9225280" y="245940"/>
            <a:ext cx="0" cy="658368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3E03CC-EF99-4056-B454-17B0AE7497FA}"/>
              </a:ext>
            </a:extLst>
          </p:cNvPr>
          <p:cNvSpPr txBox="1"/>
          <p:nvPr/>
        </p:nvSpPr>
        <p:spPr>
          <a:xfrm>
            <a:off x="6929653" y="-64650"/>
            <a:ext cx="1530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/oauth2/authorize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012890-02B7-4F74-B817-560A29270EFA}"/>
              </a:ext>
            </a:extLst>
          </p:cNvPr>
          <p:cNvSpPr txBox="1"/>
          <p:nvPr/>
        </p:nvSpPr>
        <p:spPr>
          <a:xfrm>
            <a:off x="8594014" y="-64650"/>
            <a:ext cx="1256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/oauth2/token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6D6F89-014D-41E6-ABF2-B9C315E24A01}"/>
              </a:ext>
            </a:extLst>
          </p:cNvPr>
          <p:cNvSpPr txBox="1"/>
          <p:nvPr/>
        </p:nvSpPr>
        <p:spPr>
          <a:xfrm>
            <a:off x="6774421" y="-559037"/>
            <a:ext cx="345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https://login.microsoftonline.com/{tenantId}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87FA65-02A8-4B35-BD49-C9DAE4025F8A}"/>
              </a:ext>
            </a:extLst>
          </p:cNvPr>
          <p:cNvCxnSpPr/>
          <p:nvPr/>
        </p:nvCxnSpPr>
        <p:spPr>
          <a:xfrm>
            <a:off x="1076960" y="558800"/>
            <a:ext cx="66243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6667E16-7756-48F2-999D-09872692B636}"/>
              </a:ext>
            </a:extLst>
          </p:cNvPr>
          <p:cNvSpPr txBox="1"/>
          <p:nvPr/>
        </p:nvSpPr>
        <p:spPr>
          <a:xfrm>
            <a:off x="2796659" y="431842"/>
            <a:ext cx="3483646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dirty="0"/>
              <a:t>user signs in, enters credentials and consents to permissions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3ED4D5-0370-484A-A9DA-B9E3EE35EF5C}"/>
              </a:ext>
            </a:extLst>
          </p:cNvPr>
          <p:cNvCxnSpPr>
            <a:cxnSpLocks/>
          </p:cNvCxnSpPr>
          <p:nvPr/>
        </p:nvCxnSpPr>
        <p:spPr>
          <a:xfrm flipH="1">
            <a:off x="1076960" y="965200"/>
            <a:ext cx="662432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C9FBC56-5C11-42CD-B7EE-1CD491877FA7}"/>
              </a:ext>
            </a:extLst>
          </p:cNvPr>
          <p:cNvSpPr txBox="1"/>
          <p:nvPr/>
        </p:nvSpPr>
        <p:spPr>
          <a:xfrm>
            <a:off x="3583734" y="838242"/>
            <a:ext cx="1909497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dirty="0"/>
              <a:t>returns id_token and auth code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430B55-B8F5-4C37-829B-FCA3B095F5E5}"/>
              </a:ext>
            </a:extLst>
          </p:cNvPr>
          <p:cNvCxnSpPr>
            <a:cxnSpLocks/>
          </p:cNvCxnSpPr>
          <p:nvPr/>
        </p:nvCxnSpPr>
        <p:spPr>
          <a:xfrm>
            <a:off x="1115699" y="1409900"/>
            <a:ext cx="21456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D2B51C7-DF0A-47B6-B261-5A3ECC74AF6A}"/>
              </a:ext>
            </a:extLst>
          </p:cNvPr>
          <p:cNvSpPr txBox="1"/>
          <p:nvPr/>
        </p:nvSpPr>
        <p:spPr>
          <a:xfrm>
            <a:off x="1388943" y="1282942"/>
            <a:ext cx="1500731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redirects to redirect URI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8E4533C-74FD-44A9-9AF9-DFD7F5C7EC6D}"/>
              </a:ext>
            </a:extLst>
          </p:cNvPr>
          <p:cNvCxnSpPr>
            <a:cxnSpLocks/>
          </p:cNvCxnSpPr>
          <p:nvPr/>
        </p:nvCxnSpPr>
        <p:spPr>
          <a:xfrm flipH="1">
            <a:off x="3439245" y="1623260"/>
            <a:ext cx="15240" cy="441792"/>
          </a:xfrm>
          <a:prstGeom prst="bentConnector3">
            <a:avLst>
              <a:gd name="adj1" fmla="val -2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AAD4786-851D-4755-A34F-B769B0F6F803}"/>
              </a:ext>
            </a:extLst>
          </p:cNvPr>
          <p:cNvSpPr txBox="1"/>
          <p:nvPr/>
        </p:nvSpPr>
        <p:spPr>
          <a:xfrm>
            <a:off x="3012410" y="1717198"/>
            <a:ext cx="1031052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validates token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E51C69C-F6A8-4420-86A1-12C8C1984663}"/>
              </a:ext>
            </a:extLst>
          </p:cNvPr>
          <p:cNvCxnSpPr>
            <a:cxnSpLocks/>
          </p:cNvCxnSpPr>
          <p:nvPr/>
        </p:nvCxnSpPr>
        <p:spPr>
          <a:xfrm>
            <a:off x="3462261" y="2390340"/>
            <a:ext cx="57630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26B7E7F-EF5E-4FB4-9D58-D4A4C09F9E2D}"/>
              </a:ext>
            </a:extLst>
          </p:cNvPr>
          <p:cNvSpPr txBox="1"/>
          <p:nvPr/>
        </p:nvSpPr>
        <p:spPr>
          <a:xfrm>
            <a:off x="4671145" y="2263382"/>
            <a:ext cx="3483646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requests OAuth bearer token OBO user providing id_token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6ECE0D-49B5-4032-998E-56E939086702}"/>
              </a:ext>
            </a:extLst>
          </p:cNvPr>
          <p:cNvCxnSpPr>
            <a:cxnSpLocks/>
          </p:cNvCxnSpPr>
          <p:nvPr/>
        </p:nvCxnSpPr>
        <p:spPr>
          <a:xfrm flipH="1">
            <a:off x="3462261" y="2875280"/>
            <a:ext cx="5722379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038BE19-4B05-4EA3-9F45-534FD8879494}"/>
              </a:ext>
            </a:extLst>
          </p:cNvPr>
          <p:cNvSpPr txBox="1"/>
          <p:nvPr/>
        </p:nvSpPr>
        <p:spPr>
          <a:xfrm>
            <a:off x="5166936" y="2744533"/>
            <a:ext cx="1909497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dirty="0"/>
              <a:t>returns id_token and auth code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74BDE34-FB0A-4A4F-874D-6CE1822B0AD1}"/>
              </a:ext>
            </a:extLst>
          </p:cNvPr>
          <p:cNvCxnSpPr>
            <a:cxnSpLocks/>
          </p:cNvCxnSpPr>
          <p:nvPr/>
        </p:nvCxnSpPr>
        <p:spPr>
          <a:xfrm>
            <a:off x="3462261" y="3391100"/>
            <a:ext cx="25321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698DA72-2DC9-4F0D-B8DC-5CDE47B4AE42}"/>
              </a:ext>
            </a:extLst>
          </p:cNvPr>
          <p:cNvSpPr txBox="1"/>
          <p:nvPr/>
        </p:nvSpPr>
        <p:spPr>
          <a:xfrm>
            <a:off x="3632238" y="3266640"/>
            <a:ext cx="2077813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calls API with token in auth header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94E901B-604D-4E7B-901D-DB4F967B666F}"/>
              </a:ext>
            </a:extLst>
          </p:cNvPr>
          <p:cNvCxnSpPr>
            <a:cxnSpLocks/>
          </p:cNvCxnSpPr>
          <p:nvPr/>
        </p:nvCxnSpPr>
        <p:spPr>
          <a:xfrm flipH="1">
            <a:off x="6131561" y="3578053"/>
            <a:ext cx="15240" cy="441792"/>
          </a:xfrm>
          <a:prstGeom prst="bentConnector3">
            <a:avLst>
              <a:gd name="adj1" fmla="val -2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6F045F1-060E-4D5E-BFB4-34847635DD3F}"/>
              </a:ext>
            </a:extLst>
          </p:cNvPr>
          <p:cNvSpPr txBox="1"/>
          <p:nvPr/>
        </p:nvSpPr>
        <p:spPr>
          <a:xfrm>
            <a:off x="5704726" y="3671991"/>
            <a:ext cx="1031052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validates token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1B16A2-F3F9-4EA5-B56B-C6DD2408C81B}"/>
              </a:ext>
            </a:extLst>
          </p:cNvPr>
          <p:cNvCxnSpPr>
            <a:cxnSpLocks/>
          </p:cNvCxnSpPr>
          <p:nvPr/>
        </p:nvCxnSpPr>
        <p:spPr>
          <a:xfrm>
            <a:off x="6145795" y="4396940"/>
            <a:ext cx="30794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DE9C02C-6B0A-4D70-9636-1BD13264F6F5}"/>
              </a:ext>
            </a:extLst>
          </p:cNvPr>
          <p:cNvSpPr txBox="1"/>
          <p:nvPr/>
        </p:nvSpPr>
        <p:spPr>
          <a:xfrm>
            <a:off x="6708189" y="4189191"/>
            <a:ext cx="1818398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requests OAuth bearer token OBO user providing id_token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FEB74-4CCE-477E-94B2-B4D217DD5CEE}"/>
              </a:ext>
            </a:extLst>
          </p:cNvPr>
          <p:cNvCxnSpPr>
            <a:cxnSpLocks/>
          </p:cNvCxnSpPr>
          <p:nvPr/>
        </p:nvCxnSpPr>
        <p:spPr>
          <a:xfrm flipH="1">
            <a:off x="6145796" y="4902200"/>
            <a:ext cx="303884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C887DE9-1B68-42F7-8AA2-FC9269278D91}"/>
              </a:ext>
            </a:extLst>
          </p:cNvPr>
          <p:cNvSpPr txBox="1"/>
          <p:nvPr/>
        </p:nvSpPr>
        <p:spPr>
          <a:xfrm>
            <a:off x="6662639" y="4774035"/>
            <a:ext cx="1909497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dirty="0"/>
              <a:t>returns id_token and auth code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F551009-B38D-49BD-A064-A709C841C159}"/>
              </a:ext>
            </a:extLst>
          </p:cNvPr>
          <p:cNvCxnSpPr>
            <a:cxnSpLocks/>
          </p:cNvCxnSpPr>
          <p:nvPr/>
        </p:nvCxnSpPr>
        <p:spPr>
          <a:xfrm>
            <a:off x="6185444" y="5331660"/>
            <a:ext cx="46095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9CACB00-7AC9-4578-B3A8-C47D0FC561C2}"/>
              </a:ext>
            </a:extLst>
          </p:cNvPr>
          <p:cNvSpPr txBox="1"/>
          <p:nvPr/>
        </p:nvSpPr>
        <p:spPr>
          <a:xfrm>
            <a:off x="7487680" y="5205815"/>
            <a:ext cx="2077813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calls API with token in auth header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88994750-7BA7-4E47-B4A1-C38EC17CA69D}"/>
              </a:ext>
            </a:extLst>
          </p:cNvPr>
          <p:cNvCxnSpPr>
            <a:cxnSpLocks/>
          </p:cNvCxnSpPr>
          <p:nvPr/>
        </p:nvCxnSpPr>
        <p:spPr>
          <a:xfrm flipH="1">
            <a:off x="10935244" y="5505914"/>
            <a:ext cx="15240" cy="441792"/>
          </a:xfrm>
          <a:prstGeom prst="bentConnector3">
            <a:avLst>
              <a:gd name="adj1" fmla="val -2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321E5AE-DF71-4FF5-A3AF-4A0CD4AA64BE}"/>
              </a:ext>
            </a:extLst>
          </p:cNvPr>
          <p:cNvSpPr txBox="1"/>
          <p:nvPr/>
        </p:nvSpPr>
        <p:spPr>
          <a:xfrm>
            <a:off x="10508409" y="5599852"/>
            <a:ext cx="1031052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validates token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BB9EB9D-2CF1-4EDF-8322-FF47A03158E5}"/>
              </a:ext>
            </a:extLst>
          </p:cNvPr>
          <p:cNvCxnSpPr>
            <a:cxnSpLocks/>
          </p:cNvCxnSpPr>
          <p:nvPr/>
        </p:nvCxnSpPr>
        <p:spPr>
          <a:xfrm flipH="1">
            <a:off x="6185444" y="6197600"/>
            <a:ext cx="4609557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1F64251-F924-4BFD-8A53-3C9DACE89E6A}"/>
              </a:ext>
            </a:extLst>
          </p:cNvPr>
          <p:cNvSpPr txBox="1"/>
          <p:nvPr/>
        </p:nvSpPr>
        <p:spPr>
          <a:xfrm>
            <a:off x="7815089" y="6070642"/>
            <a:ext cx="1250663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returns secure data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B8BF862-6D53-482A-9B4C-14EAB78FA914}"/>
              </a:ext>
            </a:extLst>
          </p:cNvPr>
          <p:cNvCxnSpPr>
            <a:cxnSpLocks/>
          </p:cNvCxnSpPr>
          <p:nvPr/>
        </p:nvCxnSpPr>
        <p:spPr>
          <a:xfrm flipH="1">
            <a:off x="3439245" y="6487160"/>
            <a:ext cx="2519595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ED77588-BA38-4138-A221-09AA89B97B17}"/>
              </a:ext>
            </a:extLst>
          </p:cNvPr>
          <p:cNvSpPr txBox="1"/>
          <p:nvPr/>
        </p:nvSpPr>
        <p:spPr>
          <a:xfrm>
            <a:off x="4100679" y="6360202"/>
            <a:ext cx="1250663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returns secure data</a:t>
            </a:r>
          </a:p>
        </p:txBody>
      </p:sp>
    </p:spTree>
    <p:extLst>
      <p:ext uri="{BB962C8B-B14F-4D97-AF65-F5344CB8AC3E}">
        <p14:creationId xmlns:p14="http://schemas.microsoft.com/office/powerpoint/2010/main" val="135855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113B34-AA21-4BD4-9349-3F1A4E3214F4}"/>
              </a:ext>
            </a:extLst>
          </p:cNvPr>
          <p:cNvSpPr/>
          <p:nvPr/>
        </p:nvSpPr>
        <p:spPr>
          <a:xfrm>
            <a:off x="889000" y="248918"/>
            <a:ext cx="155448" cy="1033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9AFEBE-95A4-48F1-AC25-08504BEF6CAE}"/>
              </a:ext>
            </a:extLst>
          </p:cNvPr>
          <p:cNvSpPr/>
          <p:nvPr/>
        </p:nvSpPr>
        <p:spPr>
          <a:xfrm>
            <a:off x="3261360" y="248920"/>
            <a:ext cx="155448" cy="1033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52E0DB-91D5-41E0-BE2A-FCB24C088794}"/>
              </a:ext>
            </a:extLst>
          </p:cNvPr>
          <p:cNvSpPr/>
          <p:nvPr/>
        </p:nvSpPr>
        <p:spPr>
          <a:xfrm>
            <a:off x="5994400" y="248920"/>
            <a:ext cx="151395" cy="1033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A944DA-9D5F-4CA3-992B-805B86AD33C2}"/>
              </a:ext>
            </a:extLst>
          </p:cNvPr>
          <p:cNvSpPr/>
          <p:nvPr/>
        </p:nvSpPr>
        <p:spPr>
          <a:xfrm>
            <a:off x="10795000" y="248920"/>
            <a:ext cx="151369" cy="1033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86C067-6E87-42E9-9190-CDEC52295F4E}"/>
              </a:ext>
            </a:extLst>
          </p:cNvPr>
          <p:cNvSpPr txBox="1"/>
          <p:nvPr/>
        </p:nvSpPr>
        <p:spPr>
          <a:xfrm>
            <a:off x="2762902" y="-61835"/>
            <a:ext cx="1184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Frontend App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40168A-B1AF-4255-8D82-C4A0A871F5A2}"/>
              </a:ext>
            </a:extLst>
          </p:cNvPr>
          <p:cNvSpPr txBox="1"/>
          <p:nvPr/>
        </p:nvSpPr>
        <p:spPr>
          <a:xfrm>
            <a:off x="590276" y="-60346"/>
            <a:ext cx="785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Browser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E3E34-6445-41BE-8441-D85F943A49D4}"/>
              </a:ext>
            </a:extLst>
          </p:cNvPr>
          <p:cNvSpPr txBox="1"/>
          <p:nvPr/>
        </p:nvSpPr>
        <p:spPr>
          <a:xfrm>
            <a:off x="5555221" y="-61835"/>
            <a:ext cx="1066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Mid-tier 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B8820A-9978-42BC-80A9-BD0B47F17B38}"/>
              </a:ext>
            </a:extLst>
          </p:cNvPr>
          <p:cNvSpPr txBox="1"/>
          <p:nvPr/>
        </p:nvSpPr>
        <p:spPr>
          <a:xfrm>
            <a:off x="10348287" y="-61836"/>
            <a:ext cx="1081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Backend API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9621A8-53A0-472F-8BDF-00D6B610E413}"/>
              </a:ext>
            </a:extLst>
          </p:cNvPr>
          <p:cNvCxnSpPr>
            <a:cxnSpLocks/>
          </p:cNvCxnSpPr>
          <p:nvPr/>
        </p:nvCxnSpPr>
        <p:spPr>
          <a:xfrm>
            <a:off x="7701280" y="245940"/>
            <a:ext cx="0" cy="1033272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1E663F-2C79-4D28-AB2C-D97E89A14618}"/>
              </a:ext>
            </a:extLst>
          </p:cNvPr>
          <p:cNvCxnSpPr>
            <a:cxnSpLocks/>
          </p:cNvCxnSpPr>
          <p:nvPr/>
        </p:nvCxnSpPr>
        <p:spPr>
          <a:xfrm>
            <a:off x="9225280" y="245940"/>
            <a:ext cx="0" cy="1033272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3E03CC-EF99-4056-B454-17B0AE7497FA}"/>
              </a:ext>
            </a:extLst>
          </p:cNvPr>
          <p:cNvSpPr txBox="1"/>
          <p:nvPr/>
        </p:nvSpPr>
        <p:spPr>
          <a:xfrm>
            <a:off x="6929653" y="-64650"/>
            <a:ext cx="1530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/oauth2/authorize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012890-02B7-4F74-B817-560A29270EFA}"/>
              </a:ext>
            </a:extLst>
          </p:cNvPr>
          <p:cNvSpPr txBox="1"/>
          <p:nvPr/>
        </p:nvSpPr>
        <p:spPr>
          <a:xfrm>
            <a:off x="8594014" y="-64650"/>
            <a:ext cx="1256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/oauth2/token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6D6F89-014D-41E6-ABF2-B9C315E24A01}"/>
              </a:ext>
            </a:extLst>
          </p:cNvPr>
          <p:cNvSpPr txBox="1"/>
          <p:nvPr/>
        </p:nvSpPr>
        <p:spPr>
          <a:xfrm>
            <a:off x="6774421" y="-559037"/>
            <a:ext cx="345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https://login.microsoftonline.com/{tenantId}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87FA65-02A8-4B35-BD49-C9DAE4025F8A}"/>
              </a:ext>
            </a:extLst>
          </p:cNvPr>
          <p:cNvCxnSpPr/>
          <p:nvPr/>
        </p:nvCxnSpPr>
        <p:spPr>
          <a:xfrm>
            <a:off x="1076960" y="558800"/>
            <a:ext cx="66243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6667E16-7756-48F2-999D-09872692B636}"/>
              </a:ext>
            </a:extLst>
          </p:cNvPr>
          <p:cNvSpPr txBox="1"/>
          <p:nvPr/>
        </p:nvSpPr>
        <p:spPr>
          <a:xfrm>
            <a:off x="2796659" y="431842"/>
            <a:ext cx="3483646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dirty="0"/>
              <a:t>user signs in, enters credentials and consents to permissions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3ED4D5-0370-484A-A9DA-B9E3EE35EF5C}"/>
              </a:ext>
            </a:extLst>
          </p:cNvPr>
          <p:cNvCxnSpPr>
            <a:cxnSpLocks/>
          </p:cNvCxnSpPr>
          <p:nvPr/>
        </p:nvCxnSpPr>
        <p:spPr>
          <a:xfrm flipH="1">
            <a:off x="1076960" y="965200"/>
            <a:ext cx="662432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C9FBC56-5C11-42CD-B7EE-1CD491877FA7}"/>
              </a:ext>
            </a:extLst>
          </p:cNvPr>
          <p:cNvSpPr txBox="1"/>
          <p:nvPr/>
        </p:nvSpPr>
        <p:spPr>
          <a:xfrm>
            <a:off x="3583734" y="838242"/>
            <a:ext cx="1909497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dirty="0"/>
              <a:t>returns id_token and auth code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430B55-B8F5-4C37-829B-FCA3B095F5E5}"/>
              </a:ext>
            </a:extLst>
          </p:cNvPr>
          <p:cNvCxnSpPr>
            <a:cxnSpLocks/>
          </p:cNvCxnSpPr>
          <p:nvPr/>
        </p:nvCxnSpPr>
        <p:spPr>
          <a:xfrm>
            <a:off x="1115699" y="1409900"/>
            <a:ext cx="21456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D2B51C7-DF0A-47B6-B261-5A3ECC74AF6A}"/>
              </a:ext>
            </a:extLst>
          </p:cNvPr>
          <p:cNvSpPr txBox="1"/>
          <p:nvPr/>
        </p:nvSpPr>
        <p:spPr>
          <a:xfrm>
            <a:off x="1388943" y="1282942"/>
            <a:ext cx="1500731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redirects to redirect URI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8E4533C-74FD-44A9-9AF9-DFD7F5C7EC6D}"/>
              </a:ext>
            </a:extLst>
          </p:cNvPr>
          <p:cNvCxnSpPr>
            <a:cxnSpLocks/>
          </p:cNvCxnSpPr>
          <p:nvPr/>
        </p:nvCxnSpPr>
        <p:spPr>
          <a:xfrm flipH="1">
            <a:off x="3439245" y="1623260"/>
            <a:ext cx="15240" cy="441792"/>
          </a:xfrm>
          <a:prstGeom prst="bentConnector3">
            <a:avLst>
              <a:gd name="adj1" fmla="val -2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AAD4786-851D-4755-A34F-B769B0F6F803}"/>
              </a:ext>
            </a:extLst>
          </p:cNvPr>
          <p:cNvSpPr txBox="1"/>
          <p:nvPr/>
        </p:nvSpPr>
        <p:spPr>
          <a:xfrm>
            <a:off x="3012410" y="1717198"/>
            <a:ext cx="1031052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validates token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E51C69C-F6A8-4420-86A1-12C8C1984663}"/>
              </a:ext>
            </a:extLst>
          </p:cNvPr>
          <p:cNvCxnSpPr>
            <a:cxnSpLocks/>
          </p:cNvCxnSpPr>
          <p:nvPr/>
        </p:nvCxnSpPr>
        <p:spPr>
          <a:xfrm>
            <a:off x="3462261" y="2390340"/>
            <a:ext cx="57630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26B7E7F-EF5E-4FB4-9D58-D4A4C09F9E2D}"/>
              </a:ext>
            </a:extLst>
          </p:cNvPr>
          <p:cNvSpPr txBox="1"/>
          <p:nvPr/>
        </p:nvSpPr>
        <p:spPr>
          <a:xfrm>
            <a:off x="4671145" y="2263382"/>
            <a:ext cx="3483646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requests OAuth bearer token OBO user providing id_token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6ECE0D-49B5-4032-998E-56E939086702}"/>
              </a:ext>
            </a:extLst>
          </p:cNvPr>
          <p:cNvCxnSpPr>
            <a:cxnSpLocks/>
          </p:cNvCxnSpPr>
          <p:nvPr/>
        </p:nvCxnSpPr>
        <p:spPr>
          <a:xfrm flipH="1">
            <a:off x="3462261" y="2875280"/>
            <a:ext cx="5722379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038BE19-4B05-4EA3-9F45-534FD8879494}"/>
              </a:ext>
            </a:extLst>
          </p:cNvPr>
          <p:cNvSpPr txBox="1"/>
          <p:nvPr/>
        </p:nvSpPr>
        <p:spPr>
          <a:xfrm>
            <a:off x="5166936" y="2744533"/>
            <a:ext cx="1909497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dirty="0"/>
              <a:t>returns id_token and auth code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74BDE34-FB0A-4A4F-874D-6CE1822B0AD1}"/>
              </a:ext>
            </a:extLst>
          </p:cNvPr>
          <p:cNvCxnSpPr>
            <a:cxnSpLocks/>
          </p:cNvCxnSpPr>
          <p:nvPr/>
        </p:nvCxnSpPr>
        <p:spPr>
          <a:xfrm>
            <a:off x="3462261" y="3391100"/>
            <a:ext cx="25321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698DA72-2DC9-4F0D-B8DC-5CDE47B4AE42}"/>
              </a:ext>
            </a:extLst>
          </p:cNvPr>
          <p:cNvSpPr txBox="1"/>
          <p:nvPr/>
        </p:nvSpPr>
        <p:spPr>
          <a:xfrm>
            <a:off x="3632238" y="3266640"/>
            <a:ext cx="2077813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calls API with token in auth header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94E901B-604D-4E7B-901D-DB4F967B666F}"/>
              </a:ext>
            </a:extLst>
          </p:cNvPr>
          <p:cNvCxnSpPr>
            <a:cxnSpLocks/>
          </p:cNvCxnSpPr>
          <p:nvPr/>
        </p:nvCxnSpPr>
        <p:spPr>
          <a:xfrm flipH="1">
            <a:off x="6131561" y="3578053"/>
            <a:ext cx="15240" cy="441792"/>
          </a:xfrm>
          <a:prstGeom prst="bentConnector3">
            <a:avLst>
              <a:gd name="adj1" fmla="val -2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6F045F1-060E-4D5E-BFB4-34847635DD3F}"/>
              </a:ext>
            </a:extLst>
          </p:cNvPr>
          <p:cNvSpPr txBox="1"/>
          <p:nvPr/>
        </p:nvSpPr>
        <p:spPr>
          <a:xfrm>
            <a:off x="5704726" y="3671991"/>
            <a:ext cx="1031052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validates token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1B16A2-F3F9-4EA5-B56B-C6DD2408C81B}"/>
              </a:ext>
            </a:extLst>
          </p:cNvPr>
          <p:cNvCxnSpPr>
            <a:cxnSpLocks/>
          </p:cNvCxnSpPr>
          <p:nvPr/>
        </p:nvCxnSpPr>
        <p:spPr>
          <a:xfrm>
            <a:off x="6145795" y="4396940"/>
            <a:ext cx="30794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DE9C02C-6B0A-4D70-9636-1BD13264F6F5}"/>
              </a:ext>
            </a:extLst>
          </p:cNvPr>
          <p:cNvSpPr txBox="1"/>
          <p:nvPr/>
        </p:nvSpPr>
        <p:spPr>
          <a:xfrm>
            <a:off x="6708189" y="4189191"/>
            <a:ext cx="1818398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requests OAuth bearer token OBO user providing id_token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FEB74-4CCE-477E-94B2-B4D217DD5CEE}"/>
              </a:ext>
            </a:extLst>
          </p:cNvPr>
          <p:cNvCxnSpPr>
            <a:cxnSpLocks/>
          </p:cNvCxnSpPr>
          <p:nvPr/>
        </p:nvCxnSpPr>
        <p:spPr>
          <a:xfrm flipH="1">
            <a:off x="6145796" y="4902200"/>
            <a:ext cx="303884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C887DE9-1B68-42F7-8AA2-FC9269278D91}"/>
              </a:ext>
            </a:extLst>
          </p:cNvPr>
          <p:cNvSpPr txBox="1"/>
          <p:nvPr/>
        </p:nvSpPr>
        <p:spPr>
          <a:xfrm>
            <a:off x="6662639" y="4774035"/>
            <a:ext cx="1909497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dirty="0"/>
              <a:t>returns id_token and auth code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F551009-B38D-49BD-A064-A709C841C159}"/>
              </a:ext>
            </a:extLst>
          </p:cNvPr>
          <p:cNvCxnSpPr>
            <a:cxnSpLocks/>
          </p:cNvCxnSpPr>
          <p:nvPr/>
        </p:nvCxnSpPr>
        <p:spPr>
          <a:xfrm>
            <a:off x="6185444" y="5331660"/>
            <a:ext cx="46095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9CACB00-7AC9-4578-B3A8-C47D0FC561C2}"/>
              </a:ext>
            </a:extLst>
          </p:cNvPr>
          <p:cNvSpPr txBox="1"/>
          <p:nvPr/>
        </p:nvSpPr>
        <p:spPr>
          <a:xfrm>
            <a:off x="7487680" y="5205815"/>
            <a:ext cx="2077813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calls API with token in auth header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88994750-7BA7-4E47-B4A1-C38EC17CA69D}"/>
              </a:ext>
            </a:extLst>
          </p:cNvPr>
          <p:cNvCxnSpPr>
            <a:cxnSpLocks/>
          </p:cNvCxnSpPr>
          <p:nvPr/>
        </p:nvCxnSpPr>
        <p:spPr>
          <a:xfrm flipH="1">
            <a:off x="10935244" y="5505914"/>
            <a:ext cx="15240" cy="441792"/>
          </a:xfrm>
          <a:prstGeom prst="bentConnector3">
            <a:avLst>
              <a:gd name="adj1" fmla="val -2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321E5AE-DF71-4FF5-A3AF-4A0CD4AA64BE}"/>
              </a:ext>
            </a:extLst>
          </p:cNvPr>
          <p:cNvSpPr txBox="1"/>
          <p:nvPr/>
        </p:nvSpPr>
        <p:spPr>
          <a:xfrm>
            <a:off x="10508409" y="5599852"/>
            <a:ext cx="1031052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validates token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BB9EB9D-2CF1-4EDF-8322-FF47A03158E5}"/>
              </a:ext>
            </a:extLst>
          </p:cNvPr>
          <p:cNvCxnSpPr>
            <a:cxnSpLocks/>
          </p:cNvCxnSpPr>
          <p:nvPr/>
        </p:nvCxnSpPr>
        <p:spPr>
          <a:xfrm flipH="1">
            <a:off x="6185444" y="6197600"/>
            <a:ext cx="4609557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1F64251-F924-4BFD-8A53-3C9DACE89E6A}"/>
              </a:ext>
            </a:extLst>
          </p:cNvPr>
          <p:cNvSpPr txBox="1"/>
          <p:nvPr/>
        </p:nvSpPr>
        <p:spPr>
          <a:xfrm>
            <a:off x="7815089" y="6070642"/>
            <a:ext cx="1250663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returns secure data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B8BF862-6D53-482A-9B4C-14EAB78FA914}"/>
              </a:ext>
            </a:extLst>
          </p:cNvPr>
          <p:cNvCxnSpPr>
            <a:cxnSpLocks/>
          </p:cNvCxnSpPr>
          <p:nvPr/>
        </p:nvCxnSpPr>
        <p:spPr>
          <a:xfrm flipH="1">
            <a:off x="3439245" y="6487160"/>
            <a:ext cx="2519595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ED77588-BA38-4138-A221-09AA89B97B17}"/>
              </a:ext>
            </a:extLst>
          </p:cNvPr>
          <p:cNvSpPr txBox="1"/>
          <p:nvPr/>
        </p:nvSpPr>
        <p:spPr>
          <a:xfrm>
            <a:off x="4100679" y="6360202"/>
            <a:ext cx="1250663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returns secure data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9CC7CDB-60FC-4733-9B81-025DBC122FB6}"/>
              </a:ext>
            </a:extLst>
          </p:cNvPr>
          <p:cNvSpPr/>
          <p:nvPr/>
        </p:nvSpPr>
        <p:spPr>
          <a:xfrm>
            <a:off x="4664612" y="7835460"/>
            <a:ext cx="150815" cy="2743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ED4545-D42C-4221-9B2B-410613910C26}"/>
              </a:ext>
            </a:extLst>
          </p:cNvPr>
          <p:cNvSpPr txBox="1"/>
          <p:nvPr/>
        </p:nvSpPr>
        <p:spPr>
          <a:xfrm>
            <a:off x="4171639" y="7509415"/>
            <a:ext cx="11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Daemon App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D44BF38-B56B-4DB3-AB07-68FA20368D08}"/>
              </a:ext>
            </a:extLst>
          </p:cNvPr>
          <p:cNvCxnSpPr>
            <a:cxnSpLocks/>
          </p:cNvCxnSpPr>
          <p:nvPr/>
        </p:nvCxnSpPr>
        <p:spPr>
          <a:xfrm>
            <a:off x="4819542" y="8105340"/>
            <a:ext cx="44025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B5D268F-2253-4757-97A4-E3E63872FF9D}"/>
              </a:ext>
            </a:extLst>
          </p:cNvPr>
          <p:cNvSpPr txBox="1"/>
          <p:nvPr/>
        </p:nvSpPr>
        <p:spPr>
          <a:xfrm>
            <a:off x="5522030" y="7973430"/>
            <a:ext cx="2651688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app requests token providing app credentials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F38DC83-A1F2-48C7-8156-5F5AF616409D}"/>
              </a:ext>
            </a:extLst>
          </p:cNvPr>
          <p:cNvCxnSpPr>
            <a:cxnSpLocks/>
          </p:cNvCxnSpPr>
          <p:nvPr/>
        </p:nvCxnSpPr>
        <p:spPr>
          <a:xfrm flipH="1">
            <a:off x="4804028" y="8595360"/>
            <a:ext cx="441804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D581EC4-DBC0-4E51-97DF-156582179CF9}"/>
              </a:ext>
            </a:extLst>
          </p:cNvPr>
          <p:cNvSpPr txBox="1"/>
          <p:nvPr/>
        </p:nvSpPr>
        <p:spPr>
          <a:xfrm>
            <a:off x="6660208" y="8468402"/>
            <a:ext cx="1909497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dirty="0"/>
              <a:t>returns id_token and auth code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13EF00C-7019-437D-80C5-01620AD80983}"/>
              </a:ext>
            </a:extLst>
          </p:cNvPr>
          <p:cNvCxnSpPr>
            <a:cxnSpLocks/>
          </p:cNvCxnSpPr>
          <p:nvPr/>
        </p:nvCxnSpPr>
        <p:spPr>
          <a:xfrm>
            <a:off x="4828973" y="9146740"/>
            <a:ext cx="59660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20F132C-7E7D-4F26-914F-E1BDC0E4A2BA}"/>
              </a:ext>
            </a:extLst>
          </p:cNvPr>
          <p:cNvSpPr txBox="1"/>
          <p:nvPr/>
        </p:nvSpPr>
        <p:spPr>
          <a:xfrm>
            <a:off x="6585507" y="9019782"/>
            <a:ext cx="2077813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calls API with token in auth header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BC7F0F70-8DF9-4308-96A4-34331CC77850}"/>
              </a:ext>
            </a:extLst>
          </p:cNvPr>
          <p:cNvCxnSpPr>
            <a:cxnSpLocks/>
          </p:cNvCxnSpPr>
          <p:nvPr/>
        </p:nvCxnSpPr>
        <p:spPr>
          <a:xfrm flipH="1">
            <a:off x="10935244" y="9350266"/>
            <a:ext cx="15240" cy="441792"/>
          </a:xfrm>
          <a:prstGeom prst="bentConnector3">
            <a:avLst>
              <a:gd name="adj1" fmla="val -2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FF5F791-B36E-41B2-AD8A-1B86C1D3E2C8}"/>
              </a:ext>
            </a:extLst>
          </p:cNvPr>
          <p:cNvSpPr txBox="1"/>
          <p:nvPr/>
        </p:nvSpPr>
        <p:spPr>
          <a:xfrm>
            <a:off x="10508409" y="9444204"/>
            <a:ext cx="1031052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validates token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6518202-FA5B-4542-9625-CC60306C26CD}"/>
              </a:ext>
            </a:extLst>
          </p:cNvPr>
          <p:cNvCxnSpPr>
            <a:cxnSpLocks/>
          </p:cNvCxnSpPr>
          <p:nvPr/>
        </p:nvCxnSpPr>
        <p:spPr>
          <a:xfrm flipH="1">
            <a:off x="4828973" y="10093960"/>
            <a:ext cx="597848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A13A2A8-0A83-4363-8DD2-D6875A491976}"/>
              </a:ext>
            </a:extLst>
          </p:cNvPr>
          <p:cNvSpPr txBox="1"/>
          <p:nvPr/>
        </p:nvSpPr>
        <p:spPr>
          <a:xfrm>
            <a:off x="7060205" y="9967002"/>
            <a:ext cx="1250663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returns secure data</a:t>
            </a:r>
          </a:p>
        </p:txBody>
      </p:sp>
    </p:spTree>
    <p:extLst>
      <p:ext uri="{BB962C8B-B14F-4D97-AF65-F5344CB8AC3E}">
        <p14:creationId xmlns:p14="http://schemas.microsoft.com/office/powerpoint/2010/main" val="309615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093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270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Marvin Garcia</dc:creator>
  <cp:lastModifiedBy>Marvin Garcia</cp:lastModifiedBy>
  <cp:revision>8</cp:revision>
  <dcterms:created xsi:type="dcterms:W3CDTF">2019-11-10T17:32:15Z</dcterms:created>
  <dcterms:modified xsi:type="dcterms:W3CDTF">2019-11-11T03:45:59Z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magar@microsoft.com</vt:lpwstr>
  </property>
  <property fmtid="{D5CDD505-2E9C-101B-9397-08002B2CF9AE}" pid="5" name="MSIP_Label_f42aa342-8706-4288-bd11-ebb85995028c_SetDate">
    <vt:lpwstr>2019-11-11T03:45:27.4900437Z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a8b7edbc-e545-4361-9133-54e466ca4f11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