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6409bf8c0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6409bf8c0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6409bf8c0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6409bf8c0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6409bf8c0_0_1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6409bf8c0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6409bf8c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6409bf8c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6409bf8c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6409bf8c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6409bf8c0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6409bf8c0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409bf8c0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409bf8c0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6409bf8c0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6409bf8c0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6409bf8c0_0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6409bf8c0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6409bf8c0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6409bf8c0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6409bf8c0_0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6409bf8c0_0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39925" y="1065400"/>
            <a:ext cx="8520600" cy="10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Ebel Strategie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 Manu House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Cash out on </a:t>
            </a:r>
            <a:r>
              <a:rPr lang="de"/>
              <a:t>psychological</a:t>
            </a:r>
            <a:r>
              <a:rPr lang="de"/>
              <a:t> levels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Gameplan to get the gains out: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 start at 100 k slowly get into stablecoins.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Till 150 k 40-50% of my portfolio is already out.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Sell every Altcoin and 70% of my BTC.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30 % of my BTC i never sell!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Timeline: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End of 2021 - selling everything (keep 30% btc for the </a:t>
            </a:r>
            <a:r>
              <a:rPr lang="de"/>
              <a:t>long term</a:t>
            </a:r>
            <a:r>
              <a:rPr lang="de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2022 - Start of the </a:t>
            </a:r>
            <a:r>
              <a:rPr lang="de"/>
              <a:t>Bear Market</a:t>
            </a:r>
            <a:r>
              <a:rPr lang="de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Lock at the % </a:t>
            </a:r>
            <a:r>
              <a:rPr lang="de"/>
              <a:t>decrease</a:t>
            </a:r>
            <a:r>
              <a:rPr lang="de"/>
              <a:t> of BTC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End of 2022-2023-beginning 2024 - Buy in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2024 - halving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2025 Bullrun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1690950"/>
            <a:ext cx="85206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300"/>
              <a:t>Q and A</a:t>
            </a:r>
            <a:endParaRPr sz="5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81675" y="1037700"/>
            <a:ext cx="735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Manu House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299475" y="1727100"/>
            <a:ext cx="341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Selfpublisher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Crypto Adviser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Investor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Youtuber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Nerd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8286" l="27924" r="26266" t="17397"/>
          <a:stretch/>
        </p:blipFill>
        <p:spPr>
          <a:xfrm>
            <a:off x="4677825" y="1214075"/>
            <a:ext cx="2342451" cy="25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Get </a:t>
            </a:r>
            <a:r>
              <a:rPr lang="de"/>
              <a:t>involved</a:t>
            </a:r>
            <a:r>
              <a:rPr lang="de"/>
              <a:t> into crypto in 2016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Get </a:t>
            </a:r>
            <a:r>
              <a:rPr lang="de"/>
              <a:t>scammed</a:t>
            </a:r>
            <a:r>
              <a:rPr lang="de"/>
              <a:t> in 2017 and loses about 50k Euro.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								                </a:t>
            </a:r>
            <a:r>
              <a:rPr b="1" lang="de"/>
              <a:t>Idiot-</a:t>
            </a:r>
            <a:r>
              <a:rPr lang="de"/>
              <a:t>-----------&gt;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Realising</a:t>
            </a:r>
            <a:r>
              <a:rPr lang="de"/>
              <a:t> that i need a </a:t>
            </a:r>
            <a:r>
              <a:rPr b="1" lang="de"/>
              <a:t>plan </a:t>
            </a:r>
            <a:r>
              <a:rPr lang="de"/>
              <a:t>to be </a:t>
            </a:r>
            <a:r>
              <a:rPr lang="de"/>
              <a:t>successful.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 read a lot of books bitcoin and blockchain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Joining Seminars about cryptografie and blockchain.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 developed a strategy to play the market over the next years (15 years)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7460" l="25780" r="23370" t="16274"/>
          <a:stretch/>
        </p:blipFill>
        <p:spPr>
          <a:xfrm>
            <a:off x="6674575" y="670275"/>
            <a:ext cx="1502828" cy="130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Evidence based emotionless strategie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2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Free </a:t>
            </a:r>
            <a:r>
              <a:rPr lang="de"/>
              <a:t>on youtube since 2019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Video uploaded close to the bottom.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600" y="1222475"/>
            <a:ext cx="5269224" cy="334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Mai 2021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 years later: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Portfolio gains about 64000%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16000% in every year.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764" y="651525"/>
            <a:ext cx="270378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94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Breaking it down so everybody can understand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Market </a:t>
            </a:r>
            <a:r>
              <a:rPr lang="de"/>
              <a:t>Cycles</a:t>
            </a:r>
            <a:r>
              <a:rPr lang="de"/>
              <a:t>	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789" y="941625"/>
            <a:ext cx="6746424" cy="39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Evidence based </a:t>
            </a:r>
            <a:r>
              <a:rPr lang="de"/>
              <a:t>decision</a:t>
            </a:r>
            <a:r>
              <a:rPr lang="de"/>
              <a:t> making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Where is the bottom? When to buy? (Bitcoin - leads the market)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After a 75-80 % </a:t>
            </a:r>
            <a:r>
              <a:rPr lang="de"/>
              <a:t>correction</a:t>
            </a:r>
            <a:r>
              <a:rPr lang="de"/>
              <a:t> from the top.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ALTS - 90-98 %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You can time the bottom!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Where is the top? When to sell? </a:t>
            </a:r>
            <a:r>
              <a:rPr lang="de"/>
              <a:t>(Bitcoin - market follows)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You can't time the top!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evidence based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Bull Run</a:t>
            </a:r>
            <a:r>
              <a:rPr lang="de"/>
              <a:t> 2017 - from bottom to top 1600%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the </a:t>
            </a:r>
            <a:r>
              <a:rPr lang="de"/>
              <a:t>cycles</a:t>
            </a:r>
            <a:r>
              <a:rPr lang="de"/>
              <a:t> are </a:t>
            </a:r>
            <a:r>
              <a:rPr lang="de"/>
              <a:t>decreasing</a:t>
            </a:r>
            <a:r>
              <a:rPr lang="de"/>
              <a:t> in potential up and downside.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Expectation</a:t>
            </a:r>
            <a:r>
              <a:rPr lang="de"/>
              <a:t> Bull Run 2021 50% - around 800 % gain.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Leads to a potential price top of 160000 Dollar pro BTC.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Will it happen? Nobody knows.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You </a:t>
            </a:r>
            <a:r>
              <a:rPr lang="de"/>
              <a:t>can't</a:t>
            </a:r>
            <a:r>
              <a:rPr lang="de"/>
              <a:t> time the top, </a:t>
            </a:r>
            <a:r>
              <a:rPr lang="de"/>
              <a:t>don't</a:t>
            </a:r>
            <a:r>
              <a:rPr lang="de"/>
              <a:t> try it!!!!!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