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64" autoAdjust="0"/>
  </p:normalViewPr>
  <p:slideViewPr>
    <p:cSldViewPr>
      <p:cViewPr varScale="1">
        <p:scale>
          <a:sx n="76" d="100"/>
          <a:sy n="76" d="100"/>
        </p:scale>
        <p:origin x="-25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8A-1FFF-47E7-991F-0538821EA396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099C-55BA-4170-ADED-6E3027DC3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8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1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ffectLst/>
              </a:rPr>
              <a:t>1. </a:t>
            </a:r>
            <a:r>
              <a:rPr lang="zh-CN" altLang="en-US" sz="1200" dirty="0" smtClean="0">
                <a:effectLst/>
              </a:rPr>
              <a:t>业务逻辑是否正确</a:t>
            </a:r>
            <a:endParaRPr lang="en-US" altLang="zh-CN" sz="1200" dirty="0" smtClean="0">
              <a:effectLst/>
            </a:endParaRPr>
          </a:p>
          <a:p>
            <a:r>
              <a:rPr lang="en-US" altLang="zh-CN" sz="1200" dirty="0" smtClean="0">
                <a:effectLst/>
              </a:rPr>
              <a:t>2. </a:t>
            </a:r>
            <a:r>
              <a:rPr lang="zh-CN" altLang="en-US" sz="1200" dirty="0" smtClean="0">
                <a:effectLst/>
              </a:rPr>
              <a:t>关注业务可拓展性</a:t>
            </a:r>
            <a:endParaRPr lang="en-US" altLang="zh-CN" sz="1200" dirty="0" smtClean="0">
              <a:effectLst/>
            </a:endParaRPr>
          </a:p>
          <a:p>
            <a:r>
              <a:rPr lang="en-US" altLang="zh-CN" sz="1200" dirty="0" smtClean="0">
                <a:effectLst/>
              </a:rPr>
              <a:t>3. </a:t>
            </a:r>
            <a:r>
              <a:rPr lang="zh-CN" altLang="en-US" sz="1200" dirty="0" smtClean="0">
                <a:effectLst/>
              </a:rPr>
              <a:t>关注使用到的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数据结构，</a:t>
            </a:r>
            <a:r>
              <a:rPr lang="zh-CN" altLang="en-US" sz="1200" dirty="0" smtClean="0">
                <a:effectLst/>
              </a:rPr>
              <a:t>设计模式和代码性能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1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5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8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t.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1628800"/>
            <a:ext cx="5904656" cy="1470025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Codereview</a:t>
            </a:r>
            <a:r>
              <a:rPr lang="en-US" altLang="zh-CN" sz="3600" dirty="0" smtClean="0"/>
              <a:t>(</a:t>
            </a:r>
            <a:r>
              <a:rPr lang="zh-CN" altLang="en-US" sz="3600" dirty="0"/>
              <a:t>代码评审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76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Agend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Codereview</a:t>
            </a:r>
            <a:endParaRPr lang="en-US" altLang="zh-CN" dirty="0"/>
          </a:p>
          <a:p>
            <a:r>
              <a:rPr lang="zh-CN" altLang="en-US" dirty="0" smtClean="0"/>
              <a:t>为什么要进行</a:t>
            </a:r>
            <a:r>
              <a:rPr lang="en-US" altLang="zh-CN" dirty="0" err="1" smtClean="0"/>
              <a:t>Codereview</a:t>
            </a:r>
            <a:endParaRPr lang="en-US" altLang="zh-CN" dirty="0" smtClean="0"/>
          </a:p>
          <a:p>
            <a:r>
              <a:rPr lang="en-US" altLang="zh-CN" dirty="0" err="1" smtClean="0"/>
              <a:t>Codereview</a:t>
            </a:r>
            <a:r>
              <a:rPr lang="zh-CN" altLang="en-US" dirty="0" smtClean="0"/>
              <a:t>的原则</a:t>
            </a:r>
            <a:endParaRPr lang="en-US" altLang="zh-CN" dirty="0" smtClean="0"/>
          </a:p>
          <a:p>
            <a:r>
              <a:rPr lang="en-US" altLang="zh-CN" dirty="0" smtClean="0"/>
              <a:t>Keep In Mind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8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 smtClean="0"/>
              <a:t>Codereview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代码评审是指在软件开发过程中，对源代码的系统性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动态代码审查</a:t>
            </a:r>
            <a:r>
              <a:rPr lang="en-US" altLang="zh-CN" dirty="0" smtClean="0"/>
              <a:t>/</a:t>
            </a:r>
            <a:r>
              <a:rPr lang="zh-CN" altLang="en-US" dirty="0" smtClean="0"/>
              <a:t>静态代码审查</a:t>
            </a:r>
            <a:endParaRPr lang="en-US" altLang="zh-CN" dirty="0" smtClean="0"/>
          </a:p>
          <a:p>
            <a:pPr lvl="1"/>
            <a:r>
              <a:rPr lang="en-US" altLang="zh-CN" dirty="0"/>
              <a:t>Formal Code Review(</a:t>
            </a:r>
            <a:r>
              <a:rPr lang="zh-CN" altLang="en-US" dirty="0"/>
              <a:t>正式代码评审</a:t>
            </a:r>
            <a:r>
              <a:rPr lang="en-US" altLang="zh-CN" dirty="0"/>
              <a:t>)/ Lightweight Code Review(</a:t>
            </a:r>
            <a:r>
              <a:rPr lang="zh-CN" altLang="en-US" dirty="0"/>
              <a:t>轻量级代码评审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200800" cy="261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9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94096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为什么要进行</a:t>
            </a:r>
            <a:r>
              <a:rPr lang="en-US" altLang="zh-CN" sz="3200" dirty="0" err="1" smtClean="0"/>
              <a:t>Codereview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检查设计的合理性和业务逻辑的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zh-CN" altLang="en-US" dirty="0"/>
              <a:t>代码可读性和可维护性</a:t>
            </a:r>
            <a:endParaRPr lang="en-US" altLang="zh-CN" dirty="0" smtClean="0"/>
          </a:p>
          <a:p>
            <a:r>
              <a:rPr lang="zh-CN" altLang="en-US" dirty="0" smtClean="0"/>
              <a:t>及早</a:t>
            </a:r>
            <a:r>
              <a:rPr lang="zh-CN" altLang="en-US" dirty="0"/>
              <a:t>发现潜在缺陷与</a:t>
            </a:r>
            <a:r>
              <a:rPr lang="en-US" altLang="zh-CN" dirty="0"/>
              <a:t>BUG</a:t>
            </a:r>
            <a:r>
              <a:rPr lang="zh-CN" altLang="en-US" dirty="0"/>
              <a:t>，降低事故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/>
              <a:t>促进团队内部</a:t>
            </a:r>
            <a:r>
              <a:rPr lang="zh-CN" altLang="en-US" dirty="0" smtClean="0"/>
              <a:t>知识共享</a:t>
            </a:r>
            <a:r>
              <a:rPr lang="zh-CN" altLang="en-US" dirty="0"/>
              <a:t>，提高团队整体</a:t>
            </a:r>
            <a:r>
              <a:rPr lang="zh-CN" altLang="en-US" dirty="0" smtClean="0"/>
              <a:t>水平</a:t>
            </a:r>
            <a:endParaRPr lang="en-US" altLang="zh-CN" dirty="0" smtClean="0"/>
          </a:p>
          <a:p>
            <a:r>
              <a:rPr lang="zh-CN" altLang="en-US" dirty="0"/>
              <a:t>提高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r>
              <a:rPr lang="zh-CN" altLang="en-US" dirty="0"/>
              <a:t>评审过程对于评审人员来说，也是一种思路重构的过程。帮助更多的人理解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8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评审</a:t>
            </a:r>
            <a:r>
              <a:rPr lang="zh-CN" altLang="en-US" dirty="0"/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只</a:t>
            </a:r>
            <a:r>
              <a:rPr lang="zh-CN" altLang="en-US" dirty="0"/>
              <a:t>评</a:t>
            </a:r>
            <a:r>
              <a:rPr lang="zh-CN" altLang="en-US" dirty="0" smtClean="0"/>
              <a:t>代码不评人（学术</a:t>
            </a:r>
            <a:r>
              <a:rPr lang="en-US" altLang="zh-CN" dirty="0" smtClean="0"/>
              <a:t>/</a:t>
            </a:r>
            <a:r>
              <a:rPr lang="zh-CN" altLang="en-US" dirty="0"/>
              <a:t>学习的心态），向着同一个目标推进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提高质量</a:t>
            </a:r>
            <a:r>
              <a:rPr lang="zh-CN" altLang="en-US" b="1" dirty="0">
                <a:solidFill>
                  <a:srgbClr val="FF0000"/>
                </a:solidFill>
              </a:rPr>
              <a:t>和提高整体</a:t>
            </a:r>
            <a:r>
              <a:rPr lang="zh-CN" altLang="en-US" b="1" dirty="0" smtClean="0">
                <a:solidFill>
                  <a:srgbClr val="FF0000"/>
                </a:solidFill>
              </a:rPr>
              <a:t>水平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代码</a:t>
            </a:r>
            <a:r>
              <a:rPr lang="zh-CN" altLang="en-US" dirty="0"/>
              <a:t>集体</a:t>
            </a:r>
            <a:r>
              <a:rPr lang="zh-CN" altLang="en-US" dirty="0" smtClean="0"/>
              <a:t>制：安卓</a:t>
            </a:r>
            <a:r>
              <a:rPr lang="en-US" altLang="zh-CN" dirty="0" smtClean="0"/>
              <a:t>/IOS/H5/</a:t>
            </a:r>
            <a:r>
              <a:rPr lang="zh-CN" altLang="en-US" dirty="0" smtClean="0"/>
              <a:t>后台</a:t>
            </a:r>
            <a:endParaRPr lang="en-US" altLang="zh-CN" dirty="0" smtClean="0"/>
          </a:p>
          <a:p>
            <a:r>
              <a:rPr lang="en-US" altLang="zh-CN" dirty="0" smtClean="0"/>
              <a:t>Merge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的代码必须要经过评审</a:t>
            </a:r>
            <a:endParaRPr lang="en-US" altLang="zh-CN" dirty="0" smtClean="0"/>
          </a:p>
          <a:p>
            <a:r>
              <a:rPr lang="zh-CN" altLang="en-US" dirty="0" smtClean="0"/>
              <a:t>评审人员的职责是发现工作</a:t>
            </a:r>
            <a:r>
              <a:rPr lang="zh-CN" altLang="en-US" dirty="0"/>
              <a:t>成果中的</a:t>
            </a:r>
            <a:r>
              <a:rPr lang="zh-CN" altLang="en-US" dirty="0" smtClean="0"/>
              <a:t>缺陷，并提出解决方案</a:t>
            </a:r>
            <a:endParaRPr lang="en-US" altLang="zh-CN" dirty="0" smtClean="0"/>
          </a:p>
          <a:p>
            <a:r>
              <a:rPr lang="zh-CN" altLang="en-US" dirty="0"/>
              <a:t>记录评审中出现的问题</a:t>
            </a:r>
            <a:r>
              <a:rPr lang="zh-CN" altLang="en-US" dirty="0" smtClean="0"/>
              <a:t>，持续跟踪改进</a:t>
            </a:r>
            <a:endParaRPr lang="en-US" altLang="zh-CN" dirty="0" smtClean="0"/>
          </a:p>
          <a:p>
            <a:r>
              <a:rPr lang="zh-CN" altLang="en-US" dirty="0"/>
              <a:t>评审前充分准备，评审后详细</a:t>
            </a:r>
            <a:r>
              <a:rPr lang="zh-CN" altLang="en-US" dirty="0" smtClean="0"/>
              <a:t>总结</a:t>
            </a:r>
            <a:endParaRPr lang="zh-CN" altLang="en-US" dirty="0"/>
          </a:p>
          <a:p>
            <a:r>
              <a:rPr lang="zh-CN" altLang="en-US" dirty="0" smtClean="0"/>
              <a:t>持续进行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9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KEEP</a:t>
            </a:r>
            <a:r>
              <a:rPr lang="zh-CN" altLang="en-US" dirty="0"/>
              <a:t> </a:t>
            </a:r>
            <a:r>
              <a:rPr lang="en-US" altLang="zh-CN" dirty="0" smtClean="0"/>
              <a:t>IN MIND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代码格式规范：　</a:t>
            </a:r>
            <a:endParaRPr lang="en-US" altLang="zh-CN" dirty="0" smtClean="0"/>
          </a:p>
          <a:p>
            <a:r>
              <a:rPr lang="zh-CN" altLang="en-US" dirty="0" smtClean="0"/>
              <a:t>以ＭＲ的形式提交代码合并请求</a:t>
            </a:r>
            <a:endParaRPr lang="en-US" altLang="zh-CN" dirty="0" smtClean="0"/>
          </a:p>
          <a:p>
            <a:r>
              <a:rPr lang="zh-CN" altLang="en-US" dirty="0" smtClean="0"/>
              <a:t>ＭＲ的合并</a:t>
            </a:r>
            <a:r>
              <a:rPr lang="zh-CN" altLang="en-US" dirty="0"/>
              <a:t>者</a:t>
            </a:r>
            <a:r>
              <a:rPr lang="zh-CN" altLang="en-US" dirty="0" smtClean="0"/>
              <a:t>一定不可以是ＭＲ提交者，合并者必须对代码负责任</a:t>
            </a:r>
            <a:endParaRPr lang="en-US" altLang="zh-CN" dirty="0" smtClean="0"/>
          </a:p>
          <a:p>
            <a:r>
              <a:rPr lang="zh-CN" altLang="en-US" dirty="0" smtClean="0"/>
              <a:t>任何问题／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务必以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的形式进行，待所有疑问得到解决后再去Ｍ</a:t>
            </a:r>
            <a:r>
              <a:rPr lang="en-US" altLang="zh-CN" dirty="0" err="1" smtClean="0"/>
              <a:t>erge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 smtClean="0">
                <a:solidFill>
                  <a:srgbClr val="FF0000"/>
                </a:solidFill>
              </a:rPr>
              <a:t>ork As  A Team</a:t>
            </a:r>
          </a:p>
        </p:txBody>
      </p:sp>
    </p:spTree>
    <p:extLst>
      <p:ext uri="{BB962C8B-B14F-4D97-AF65-F5344CB8AC3E}">
        <p14:creationId xmlns:p14="http://schemas.microsoft.com/office/powerpoint/2010/main" val="32997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 IT EASY TO USE!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编辑：</a:t>
            </a:r>
            <a:r>
              <a:rPr lang="en-US" altLang="zh-CN" dirty="0"/>
              <a:t> c:\</a:t>
            </a:r>
            <a:r>
              <a:rPr lang="en-US" altLang="zh-CN" dirty="0" smtClean="0"/>
              <a:t>windows\system32\drivers\etc\hosts</a:t>
            </a:r>
          </a:p>
          <a:p>
            <a:r>
              <a:rPr lang="zh-CN" altLang="en-US" dirty="0" smtClean="0"/>
              <a:t>加入以下：</a:t>
            </a:r>
            <a:r>
              <a:rPr lang="en-US" altLang="zh-CN" dirty="0"/>
              <a:t> 60.205.219.176 </a:t>
            </a:r>
            <a:r>
              <a:rPr lang="en-US" altLang="zh-CN" dirty="0" smtClean="0"/>
              <a:t>git.ds</a:t>
            </a:r>
          </a:p>
          <a:p>
            <a:r>
              <a:rPr lang="zh-CN" altLang="en-US" dirty="0" smtClean="0"/>
              <a:t>访问：　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http://git.ds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5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7624" y="621988"/>
            <a:ext cx="18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发现问题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32040" y="575132"/>
            <a:ext cx="2016224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提出解决方案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92080" y="4070410"/>
            <a:ext cx="165618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解决问题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03648" y="4039311"/>
            <a:ext cx="1656184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持续优化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3059832" y="107918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0"/>
          </p:cNvCxnSpPr>
          <p:nvPr/>
        </p:nvCxnSpPr>
        <p:spPr>
          <a:xfrm>
            <a:off x="6120172" y="1583244"/>
            <a:ext cx="0" cy="2487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7" idx="3"/>
          </p:cNvCxnSpPr>
          <p:nvPr/>
        </p:nvCxnSpPr>
        <p:spPr>
          <a:xfrm flipH="1" flipV="1">
            <a:off x="3059832" y="4496511"/>
            <a:ext cx="2232248" cy="31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</p:cNvCxnSpPr>
          <p:nvPr/>
        </p:nvCxnSpPr>
        <p:spPr>
          <a:xfrm flipV="1">
            <a:off x="2231740" y="1583244"/>
            <a:ext cx="0" cy="2456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5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267</Words>
  <Application>Microsoft Office PowerPoint</Application>
  <PresentationFormat>全屏显示(4:3)</PresentationFormat>
  <Paragraphs>48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凸显</vt:lpstr>
      <vt:lpstr>Codereview(代码评审）</vt:lpstr>
      <vt:lpstr>Agend</vt:lpstr>
      <vt:lpstr>什么是Codereview</vt:lpstr>
      <vt:lpstr>为什么要进行Codereview</vt:lpstr>
      <vt:lpstr>代码评审原则</vt:lpstr>
      <vt:lpstr>KEEP IN MIND</vt:lpstr>
      <vt:lpstr>MAKE IT EASY TO USE!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Codereview</dc:title>
  <cp:lastModifiedBy>xbany</cp:lastModifiedBy>
  <cp:revision>56</cp:revision>
  <dcterms:modified xsi:type="dcterms:W3CDTF">2018-06-08T07:02:43Z</dcterms:modified>
</cp:coreProperties>
</file>