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919CD-050E-47D1-93DF-6CA49D7368C3}" v="145" dt="2023-01-26T16:30:02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-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Weinbuch" userId="ea9af3ead0a12cbb" providerId="LiveId" clId="{02D919CD-050E-47D1-93DF-6CA49D7368C3}"/>
    <pc:docChg chg="custSel addSld modSld">
      <pc:chgData name="Alexander Weinbuch" userId="ea9af3ead0a12cbb" providerId="LiveId" clId="{02D919CD-050E-47D1-93DF-6CA49D7368C3}" dt="2023-01-26T16:30:02.020" v="161"/>
      <pc:docMkLst>
        <pc:docMk/>
      </pc:docMkLst>
      <pc:sldChg chg="addSp delSp modSp new mod">
        <pc:chgData name="Alexander Weinbuch" userId="ea9af3ead0a12cbb" providerId="LiveId" clId="{02D919CD-050E-47D1-93DF-6CA49D7368C3}" dt="2023-01-26T16:30:02.020" v="161"/>
        <pc:sldMkLst>
          <pc:docMk/>
          <pc:sldMk cId="3985986204" sldId="256"/>
        </pc:sldMkLst>
        <pc:spChg chg="del">
          <ac:chgData name="Alexander Weinbuch" userId="ea9af3ead0a12cbb" providerId="LiveId" clId="{02D919CD-050E-47D1-93DF-6CA49D7368C3}" dt="2023-01-26T14:54:11.772" v="1" actId="478"/>
          <ac:spMkLst>
            <pc:docMk/>
            <pc:sldMk cId="3985986204" sldId="256"/>
            <ac:spMk id="2" creationId="{76012DC4-43D2-AFBE-A81C-73E62468E0AB}"/>
          </ac:spMkLst>
        </pc:spChg>
        <pc:spChg chg="del">
          <ac:chgData name="Alexander Weinbuch" userId="ea9af3ead0a12cbb" providerId="LiveId" clId="{02D919CD-050E-47D1-93DF-6CA49D7368C3}" dt="2023-01-26T14:54:13.998" v="2" actId="478"/>
          <ac:spMkLst>
            <pc:docMk/>
            <pc:sldMk cId="3985986204" sldId="256"/>
            <ac:spMk id="3" creationId="{E87C6138-B98D-DBF7-C63F-1F38877D8B6B}"/>
          </ac:spMkLst>
        </pc:spChg>
        <pc:grpChg chg="add del mod">
          <ac:chgData name="Alexander Weinbuch" userId="ea9af3ead0a12cbb" providerId="LiveId" clId="{02D919CD-050E-47D1-93DF-6CA49D7368C3}" dt="2023-01-26T15:34:42.832" v="32" actId="478"/>
          <ac:grpSpMkLst>
            <pc:docMk/>
            <pc:sldMk cId="3985986204" sldId="256"/>
            <ac:grpSpMk id="10" creationId="{3C83BB67-82DF-D106-1DB9-1D61C9FB4E92}"/>
          </ac:grpSpMkLst>
        </pc:grpChg>
        <pc:picChg chg="add del mod">
          <ac:chgData name="Alexander Weinbuch" userId="ea9af3ead0a12cbb" providerId="LiveId" clId="{02D919CD-050E-47D1-93DF-6CA49D7368C3}" dt="2023-01-26T16:27:36.857" v="106" actId="478"/>
          <ac:picMkLst>
            <pc:docMk/>
            <pc:sldMk cId="3985986204" sldId="256"/>
            <ac:picMk id="3" creationId="{8DEB8520-3028-7A8D-6FEB-014BEC8AC9F4}"/>
          </ac:picMkLst>
        </pc:picChg>
        <pc:picChg chg="add del mod">
          <ac:chgData name="Alexander Weinbuch" userId="ea9af3ead0a12cbb" providerId="LiveId" clId="{02D919CD-050E-47D1-93DF-6CA49D7368C3}" dt="2023-01-26T15:34:41.524" v="31" actId="478"/>
          <ac:picMkLst>
            <pc:docMk/>
            <pc:sldMk cId="3985986204" sldId="256"/>
            <ac:picMk id="5" creationId="{2AC9BB00-4959-68E9-77DA-444746A2BEC8}"/>
          </ac:picMkLst>
        </pc:picChg>
        <pc:picChg chg="add mod">
          <ac:chgData name="Alexander Weinbuch" userId="ea9af3ead0a12cbb" providerId="LiveId" clId="{02D919CD-050E-47D1-93DF-6CA49D7368C3}" dt="2023-01-26T16:30:02.020" v="161"/>
          <ac:picMkLst>
            <pc:docMk/>
            <pc:sldMk cId="3985986204" sldId="256"/>
            <ac:picMk id="5" creationId="{4811D228-53E2-511D-FC50-F5D766B26809}"/>
          </ac:picMkLst>
        </pc:picChg>
        <pc:picChg chg="add mod">
          <ac:chgData name="Alexander Weinbuch" userId="ea9af3ead0a12cbb" providerId="LiveId" clId="{02D919CD-050E-47D1-93DF-6CA49D7368C3}" dt="2023-01-26T15:00:05.121" v="30" actId="164"/>
          <ac:picMkLst>
            <pc:docMk/>
            <pc:sldMk cId="3985986204" sldId="256"/>
            <ac:picMk id="7" creationId="{BC3221D6-340F-C17D-C491-D480ADC06974}"/>
          </ac:picMkLst>
        </pc:picChg>
        <pc:picChg chg="add mod">
          <ac:chgData name="Alexander Weinbuch" userId="ea9af3ead0a12cbb" providerId="LiveId" clId="{02D919CD-050E-47D1-93DF-6CA49D7368C3}" dt="2023-01-26T15:00:05.121" v="30" actId="164"/>
          <ac:picMkLst>
            <pc:docMk/>
            <pc:sldMk cId="3985986204" sldId="256"/>
            <ac:picMk id="9" creationId="{30F64332-F89C-B4BF-06EE-DD659A73C402}"/>
          </ac:picMkLst>
        </pc:picChg>
        <pc:picChg chg="add del mod">
          <ac:chgData name="Alexander Weinbuch" userId="ea9af3ead0a12cbb" providerId="LiveId" clId="{02D919CD-050E-47D1-93DF-6CA49D7368C3}" dt="2023-01-26T16:13:43.427" v="75" actId="478"/>
          <ac:picMkLst>
            <pc:docMk/>
            <pc:sldMk cId="3985986204" sldId="256"/>
            <ac:picMk id="12" creationId="{103B2F8F-835E-3644-0733-46D2F8757C58}"/>
          </ac:picMkLst>
        </pc:picChg>
      </pc:sldChg>
      <pc:sldChg chg="new">
        <pc:chgData name="Alexander Weinbuch" userId="ea9af3ead0a12cbb" providerId="LiveId" clId="{02D919CD-050E-47D1-93DF-6CA49D7368C3}" dt="2023-01-26T16:13:41.469" v="74" actId="680"/>
        <pc:sldMkLst>
          <pc:docMk/>
          <pc:sldMk cId="2100269381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19116-FB07-D3DD-7920-581CB3AF9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5AC03A-7DA1-A854-1177-322A36739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712D66-5FA9-412E-5C8B-6BFF1CDA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0F46-E59C-4CE2-B0D2-6E5DDF930101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8A9D06-4527-A09B-BAAA-4866F609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B3385E-6DEA-E52E-AE77-D69B5C589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685-1269-498C-95F0-D9925C962A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59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03106B-D210-43C2-EFDE-C53B00C5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26E1FE-664F-2284-DF29-E428C4914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B62A17-B7E5-5E3F-B362-D56B7E9F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0F46-E59C-4CE2-B0D2-6E5DDF930101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9A53D6-4E90-D61E-A7AA-0C9FBC82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B64DDE-4149-6AFE-87C9-83986A34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685-1269-498C-95F0-D9925C962A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7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DAA720D-95AE-7A8D-3CFB-84A7849E7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D86A5C-D291-3D71-1048-D23A4544E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E4E219-2E16-3790-C089-0F832B00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0F46-E59C-4CE2-B0D2-6E5DDF930101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144D4D-3157-9A7B-0743-05A4F828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7184A3-4035-241A-662A-15E27B07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685-1269-498C-95F0-D9925C962A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20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86FDEB-13F5-7317-C66D-8D60F633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58C907-612C-F0FD-A6E3-FF544F865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AD9F9A-87EF-1B3E-7EB2-BACD1656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0F46-E59C-4CE2-B0D2-6E5DDF930101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C150B8-503A-34F8-07AF-C5D38758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5DDA31-9B74-A8E8-456A-70A38B2F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685-1269-498C-95F0-D9925C962A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17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AF9356-7299-9F92-7FC7-91150F9F6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941599-54E8-7E57-572E-3678578C1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CBC59A-5D8F-0B5E-918A-5FF6C402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0F46-E59C-4CE2-B0D2-6E5DDF930101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D5E6E3-D300-A832-46BD-8B681355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6E4F2B-B505-26ED-A8F6-4391CF58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685-1269-498C-95F0-D9925C962A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00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A70F89-003D-B282-C361-F302D740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219DE1-76EF-E63A-BDCE-9EEBCBE4F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F23AA0-7CB0-BCC9-9DEC-F0C9216F2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A0FF39-5370-60A6-6989-F16AC1A4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0F46-E59C-4CE2-B0D2-6E5DDF930101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4E94B1-6D1D-04B8-F8FE-75E9EF58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6CC6A8-2E8D-5B18-B28C-524881BC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685-1269-498C-95F0-D9925C962A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93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8FCC2-D81F-C109-F55B-8D8E4866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ED9904-24BB-2A4D-7B95-72573EFE4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05E457-9673-C5E3-23B8-E5ECF0100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5ECBB7-F7C5-80A2-5DB3-2C219658E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60A68B-86CB-111E-19AF-01936E21B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C37BD5-621C-B8C1-96F1-4776DD4C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0F46-E59C-4CE2-B0D2-6E5DDF930101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3AA1F29-08B9-AAB8-1F9F-6D9FA651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C111CC6-1A43-134F-03CC-2280A8F4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685-1269-498C-95F0-D9925C962A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40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94CCE7-92BB-1773-3C70-DAA53551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3D8217B-5FED-1C11-993B-C2BA7635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0F46-E59C-4CE2-B0D2-6E5DDF930101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F7B201-2C0F-6EE7-C532-C717D99E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352FC2-E753-8FEB-B12B-0FEAF4F8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685-1269-498C-95F0-D9925C962A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87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96D166A-3A69-323D-CD1B-A4CFAAD8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0F46-E59C-4CE2-B0D2-6E5DDF930101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FA099C-D61E-4323-7ED9-9FEFB3DC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9E2B4F-C418-3DA5-19F8-86E8D85E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685-1269-498C-95F0-D9925C962A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81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AEF4E7-7E33-E804-8933-8845E2CF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CE550C-F1B4-1D13-008A-426DC9472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4A6717-3859-17EE-DE70-21ABF0537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18FFCC-6566-CFD4-E6C5-98832032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0F46-E59C-4CE2-B0D2-6E5DDF930101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0E8243-8D5E-E8C6-A830-AFAB26111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5865D9-339D-C275-1CBD-920F574C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685-1269-498C-95F0-D9925C962A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66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DCAFB-8BA1-7760-B1A6-35C2E908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7418AA6-1271-F29E-8274-08D3CF233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E9B68D-37B7-8183-F236-EE00B8E53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D24FB9-BE6E-3B6C-0EB8-254D4557E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0F46-E59C-4CE2-B0D2-6E5DDF930101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E3FEF3-49FB-5B86-C59F-2B61D944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A9C134-E214-4C75-0008-42A8A51E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C685-1269-498C-95F0-D9925C962A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10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C389F4-AC10-2247-AADF-0BEBF42B9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C94571-CB77-CFE6-735A-D3E5B6D8C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1B124A-0244-85FC-51AB-68C2FB67A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E0F46-E59C-4CE2-B0D2-6E5DDF930101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7EE11A-3133-40BE-C06E-0FDA1C91E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A748D4-CC85-16D7-BCE1-A0CB9E791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2C685-1269-498C-95F0-D9925C962A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08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4811D228-53E2-511D-FC50-F5D766B26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1" y="1314155"/>
            <a:ext cx="9840698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8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33EB7A-9C21-927A-7865-B81E0DAF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9BD7C0-2A75-5260-07D1-607EC343F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269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Weinbuch</dc:creator>
  <cp:lastModifiedBy>Alexander Weinbuch</cp:lastModifiedBy>
  <cp:revision>1</cp:revision>
  <dcterms:created xsi:type="dcterms:W3CDTF">2023-01-26T14:54:01Z</dcterms:created>
  <dcterms:modified xsi:type="dcterms:W3CDTF">2023-01-26T16:30:06Z</dcterms:modified>
</cp:coreProperties>
</file>