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97234-CE49-41B0-9623-986334F62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B8AB49-490A-4B82-A3F8-80079D0F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D611C5-C81A-4CEF-87A0-3DCDC2D9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510-15C4-4B02-9939-2D792962FE1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50ABF0-75E6-4FB9-8A44-496B8952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9DA902-551C-46D7-8373-BCC6F482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1D70-68D9-4344-A659-4F7F7FFE6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91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ED8DF-3208-45A3-92CC-BE05BE75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5078A6-8E06-4C10-B2CA-86EB90C45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3139E-2ACB-44F3-A9AF-96498A45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510-15C4-4B02-9939-2D792962FE1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BACF4A-CFA8-4CBD-96B3-D6313BF6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47255-E493-4078-AD79-58DEA0CD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1D70-68D9-4344-A659-4F7F7FFE6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02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074956-C4F3-460C-8E98-CDB183D73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613E8E-CE0D-4B2D-B16B-7D6DF2B8C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3A188-39B3-40B0-A14C-EE464D4F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510-15C4-4B02-9939-2D792962FE1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308734-CCE8-4147-B1B1-BFB1684A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A9DD88-34C1-40E1-BC89-FF410EDC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1D70-68D9-4344-A659-4F7F7FFE6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09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C7084-3E2E-4A20-9538-64B4E82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B616E-77D2-4E74-AD02-597A394B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E1488B-05D9-4025-9824-ABF927FC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510-15C4-4B02-9939-2D792962FE1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3E86A-FEC7-48A4-9C6A-38085A2B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4865E-9299-478F-8704-65B1E8B9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1D70-68D9-4344-A659-4F7F7FFE6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93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D54E3-A39E-4E6B-9D4D-67C6FF03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0474B-4ED4-4BCA-9F06-D0BE7D39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890F5-5C07-4576-8D1B-72638685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510-15C4-4B02-9939-2D792962FE1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691104-D43D-4A37-9798-8A736BFB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8E7A8E-9561-4B45-AA82-FDA090B1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1D70-68D9-4344-A659-4F7F7FFE6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28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84213-E6CC-41F5-9991-AF67ED93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4D4AA-3FE7-4993-94E1-352CB4B55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C6398A-66F0-481A-974A-ACA988DB9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33F83A-19BE-4B4B-B53C-A1C33FCC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510-15C4-4B02-9939-2D792962FE1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5AC82-3BB9-4A0F-8CAE-95707E23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B2D82-B8F3-41AB-BBE7-82EE15A1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1D70-68D9-4344-A659-4F7F7FFE6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42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85176-9BE5-446D-8C07-F285130C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79B1A2-00E6-4A87-AF3F-249DAE3AD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8EFD95-6269-4D50-878D-B27F755AE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5C7FE4-7537-4BBF-82A4-FD805FF3C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B3C709-3A74-4146-9D4C-CECA783DD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1BB296-AE9A-4B0E-B168-F7103E35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510-15C4-4B02-9939-2D792962FE1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37116F-006C-493F-A259-DA98B16B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0875D3-927D-4743-AD65-B5713C97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1D70-68D9-4344-A659-4F7F7FFE6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1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F850C-40BB-4F81-9C79-F835A5C0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FFB589-8CA8-4DA8-ADB3-2A73989C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510-15C4-4B02-9939-2D792962FE1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157D97-8D68-4075-8151-9460A25F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FA5E8C-B37E-4DE5-ADF2-77FE77B4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1D70-68D9-4344-A659-4F7F7FFE6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66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874D41-48F1-409B-A6EF-BC96B734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510-15C4-4B02-9939-2D792962FE1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DAA49-FF14-4FA8-BCA0-9B5EAA45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564D16-367F-4955-ADDC-6810A611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1D70-68D9-4344-A659-4F7F7FFE6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3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82A20-0375-4E30-B4A0-2D2A7C6A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F45E3-95AC-4CC3-859B-D3DA023E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D7C60-CF92-4CE0-8F84-D28B75016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CF6BB4-2801-48A9-BA80-102495C7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510-15C4-4B02-9939-2D792962FE1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522E55-0AE6-4E0A-850E-26506475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4509D-5ACB-4A36-9B4B-C7481D61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1D70-68D9-4344-A659-4F7F7FFE6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07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7EB6D-0632-409E-8DEB-63B5ABB7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60EAD1-B201-4310-AC71-C0FB621D7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85EF4C-36FB-48A7-A957-C4900D0A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77D4CE-7AF8-4320-A2E5-F4299AF4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510-15C4-4B02-9939-2D792962FE1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3C4B5-BB02-4220-B7CB-E0ECA92C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27DCA2-E79C-41BA-8617-A338CEBC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1D70-68D9-4344-A659-4F7F7FFE6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9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0A6AE1-A6AC-4DA2-97AB-ADA3FB55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387F3C-9E6F-4342-86DC-B13C72A64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4533BC-9103-43CA-81B8-161CCB9C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510-15C4-4B02-9939-2D792962FE1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DC460D-2E22-48A8-8416-1FB7DD809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4E6C0-16D9-444B-8C87-3602915DC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1D70-68D9-4344-A659-4F7F7FFE6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81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91A45-25C8-46A7-8C77-7AE25DE8B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MongoDB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04144F-3F62-43E0-A4BA-E2F8B2FCE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E-Portfolio</a:t>
            </a:r>
          </a:p>
          <a:p>
            <a:r>
              <a:rPr lang="de-DE" dirty="0"/>
              <a:t>Marvin Böck</a:t>
            </a:r>
          </a:p>
          <a:p>
            <a:r>
              <a:rPr lang="de-DE" dirty="0"/>
              <a:t>Tinf18B4</a:t>
            </a:r>
          </a:p>
          <a:p>
            <a:r>
              <a:rPr lang="de-DE" dirty="0"/>
              <a:t>24.06.2020</a:t>
            </a:r>
          </a:p>
        </p:txBody>
      </p:sp>
    </p:spTree>
    <p:extLst>
      <p:ext uri="{BB962C8B-B14F-4D97-AF65-F5344CB8AC3E}">
        <p14:creationId xmlns:p14="http://schemas.microsoft.com/office/powerpoint/2010/main" val="134125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B7C25-96F5-47D5-A49A-08E448DB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Indizes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984EF-2F9A-4A2E-BCFC-D14F5BF9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Beschleunigt Suchabfragen</a:t>
            </a:r>
          </a:p>
          <a:p>
            <a:r>
              <a:rPr lang="de-DE" dirty="0"/>
              <a:t>Bis zu 63 pro </a:t>
            </a:r>
            <a:r>
              <a:rPr lang="de-DE" dirty="0" err="1"/>
              <a:t>collection</a:t>
            </a:r>
            <a:endParaRPr lang="de-DE" dirty="0"/>
          </a:p>
          <a:p>
            <a:r>
              <a:rPr lang="de-DE" dirty="0"/>
              <a:t>Jedes Dokument erhält _</a:t>
            </a:r>
            <a:r>
              <a:rPr lang="de-DE" dirty="0" err="1"/>
              <a:t>id</a:t>
            </a:r>
            <a:endParaRPr lang="de-DE" dirty="0"/>
          </a:p>
          <a:p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db.pois.createIndex</a:t>
            </a:r>
            <a:r>
              <a:rPr lang="de-DE" dirty="0"/>
              <a:t>({„adresse.ort“:1})</a:t>
            </a:r>
          </a:p>
          <a:p>
            <a:pPr lvl="1"/>
            <a:r>
              <a:rPr lang="de-DE" dirty="0"/>
              <a:t>Aufsteigender Index in </a:t>
            </a:r>
            <a:r>
              <a:rPr lang="de-DE" dirty="0" err="1"/>
              <a:t>adresse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01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4B09-9404-4262-85C0-5CB681F7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CRUD </a:t>
            </a:r>
            <a:r>
              <a:rPr lang="de-DE" dirty="0" err="1"/>
              <a:t>vs</a:t>
            </a:r>
            <a:r>
              <a:rPr lang="de-DE" dirty="0"/>
              <a:t> IFUR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25A6D-DE28-43E3-BC13-94DDDF17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Insert (</a:t>
            </a:r>
            <a:r>
              <a:rPr lang="de-DE" dirty="0" err="1"/>
              <a:t>create</a:t>
            </a:r>
            <a:r>
              <a:rPr lang="de-DE" dirty="0"/>
              <a:t> SQL ==INSERT)</a:t>
            </a:r>
          </a:p>
          <a:p>
            <a:r>
              <a:rPr lang="de-DE" dirty="0"/>
              <a:t>Find (</a:t>
            </a:r>
            <a:r>
              <a:rPr lang="de-DE" dirty="0" err="1"/>
              <a:t>read</a:t>
            </a:r>
            <a:r>
              <a:rPr lang="de-DE" dirty="0"/>
              <a:t> SQL ==SELECT)</a:t>
            </a:r>
          </a:p>
          <a:p>
            <a:r>
              <a:rPr lang="de-DE" dirty="0"/>
              <a:t>Update (update SQL == UPDATE)</a:t>
            </a:r>
          </a:p>
          <a:p>
            <a:r>
              <a:rPr lang="de-DE" dirty="0"/>
              <a:t>Remove (</a:t>
            </a:r>
            <a:r>
              <a:rPr lang="de-DE" dirty="0" err="1"/>
              <a:t>delete</a:t>
            </a:r>
            <a:r>
              <a:rPr lang="de-DE" dirty="0"/>
              <a:t> SQL == DELETE)</a:t>
            </a:r>
          </a:p>
        </p:txBody>
      </p:sp>
    </p:spTree>
    <p:extLst>
      <p:ext uri="{BB962C8B-B14F-4D97-AF65-F5344CB8AC3E}">
        <p14:creationId xmlns:p14="http://schemas.microsoft.com/office/powerpoint/2010/main" val="24255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2DF0-CEDC-4484-9AC5-2743545E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Ausfallsicherheit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A546C-E93F-4368-8698-382174E5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Replica Set</a:t>
            </a:r>
          </a:p>
          <a:p>
            <a:r>
              <a:rPr lang="de-DE" dirty="0"/>
              <a:t>Master Slave Konzept mit automatischem Failover</a:t>
            </a:r>
          </a:p>
          <a:p>
            <a:r>
              <a:rPr lang="de-DE" dirty="0"/>
              <a:t>Master == Primary, Slave == </a:t>
            </a:r>
            <a:r>
              <a:rPr lang="de-DE" dirty="0" err="1"/>
              <a:t>Secondary</a:t>
            </a:r>
            <a:endParaRPr lang="de-DE" dirty="0"/>
          </a:p>
          <a:p>
            <a:r>
              <a:rPr lang="de-DE" dirty="0"/>
              <a:t>Schreibbefehle -&gt; Primary</a:t>
            </a:r>
          </a:p>
          <a:p>
            <a:r>
              <a:rPr lang="de-DE" dirty="0"/>
              <a:t>Lesebefehle –&gt; wahlweise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911FC9-C014-4DF5-BB65-6A61A737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5031874"/>
            <a:ext cx="11466094" cy="11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4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BABAA-172F-4CED-ABC5-CAD5D5CE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BE7F9-5847-4C9B-A8CF-8F87F09D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Kommunikation mit Clients über </a:t>
            </a:r>
            <a:r>
              <a:rPr lang="de-DE" dirty="0" err="1"/>
              <a:t>propretäres</a:t>
            </a:r>
            <a:r>
              <a:rPr lang="de-DE" dirty="0"/>
              <a:t> binäres Protokoll</a:t>
            </a:r>
          </a:p>
          <a:p>
            <a:r>
              <a:rPr lang="de-DE" dirty="0"/>
              <a:t>Treiber für die meisten gängigen Programmiersprachen vorhanden</a:t>
            </a:r>
          </a:p>
          <a:p>
            <a:r>
              <a:rPr lang="de-DE" dirty="0"/>
              <a:t>C</a:t>
            </a:r>
          </a:p>
          <a:p>
            <a:r>
              <a:rPr lang="de-DE" dirty="0"/>
              <a:t>C++</a:t>
            </a:r>
          </a:p>
          <a:p>
            <a:r>
              <a:rPr lang="de-DE" dirty="0"/>
              <a:t>C#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Java</a:t>
            </a:r>
          </a:p>
          <a:p>
            <a:r>
              <a:rPr lang="de-DE" dirty="0"/>
              <a:t>Ruby</a:t>
            </a:r>
          </a:p>
          <a:p>
            <a:r>
              <a:rPr lang="de-DE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151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5797-08EE-4C45-B17A-95AE429C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MongoDB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D25BF-92B0-4E1C-9BDF-F6D5E766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Leistungsfähig</a:t>
            </a:r>
          </a:p>
          <a:p>
            <a:r>
              <a:rPr lang="de-DE" dirty="0"/>
              <a:t>Flexibel</a:t>
            </a:r>
          </a:p>
          <a:p>
            <a:r>
              <a:rPr lang="de-DE" dirty="0"/>
              <a:t>Einfach Skalierbar</a:t>
            </a:r>
          </a:p>
          <a:p>
            <a:r>
              <a:rPr lang="de-DE" dirty="0"/>
              <a:t>Geeignet für große Datenmengen</a:t>
            </a:r>
          </a:p>
          <a:p>
            <a:r>
              <a:rPr lang="de-DE" dirty="0"/>
              <a:t>Besonders geeignet für Web-Anwendungen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19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F417A-1520-4A64-A121-7EA8AFE2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5064A-FACB-4492-9BC3-2CC3DF94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endParaRPr lang="de-DE" dirty="0"/>
          </a:p>
          <a:p>
            <a:r>
              <a:rPr lang="de-DE" dirty="0"/>
              <a:t>Dokumentenbasiert</a:t>
            </a:r>
          </a:p>
          <a:p>
            <a:r>
              <a:rPr lang="de-DE" dirty="0"/>
              <a:t>Funktionsweise</a:t>
            </a:r>
          </a:p>
          <a:p>
            <a:r>
              <a:rPr lang="de-DE" dirty="0"/>
              <a:t>Warum </a:t>
            </a:r>
            <a:r>
              <a:rPr lang="de-DE" dirty="0" err="1"/>
              <a:t>MongoDb</a:t>
            </a:r>
            <a:endParaRPr lang="de-DE" dirty="0"/>
          </a:p>
          <a:p>
            <a:r>
              <a:rPr lang="de-DE" dirty="0"/>
              <a:t>Demo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590BB1-B16F-4038-8577-D96FE2C7A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704" y="1690688"/>
            <a:ext cx="3915728" cy="29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2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E5738-6954-4EF3-9D3B-FA04734E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MongoDB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3CC26-42BD-4F68-9BDC-AFA10984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MongoDb</a:t>
            </a:r>
            <a:r>
              <a:rPr lang="de-DE" dirty="0"/>
              <a:t> abgeleitet von „</a:t>
            </a:r>
            <a:r>
              <a:rPr lang="de-DE" dirty="0" err="1"/>
              <a:t>humongous</a:t>
            </a:r>
            <a:r>
              <a:rPr lang="de-DE" dirty="0"/>
              <a:t>“ == groß/gigantisch</a:t>
            </a:r>
          </a:p>
          <a:p>
            <a:r>
              <a:rPr lang="de-DE" dirty="0"/>
              <a:t>NOSQL Datenbank</a:t>
            </a:r>
          </a:p>
          <a:p>
            <a:r>
              <a:rPr lang="de-DE" dirty="0"/>
              <a:t>Dokumentenbasiert</a:t>
            </a:r>
          </a:p>
          <a:p>
            <a:r>
              <a:rPr lang="de-DE" dirty="0"/>
              <a:t>Veröffentlichung erst 2008</a:t>
            </a:r>
          </a:p>
          <a:p>
            <a:r>
              <a:rPr lang="de-DE" dirty="0"/>
              <a:t>Implementiert in C++</a:t>
            </a:r>
          </a:p>
        </p:txBody>
      </p:sp>
    </p:spTree>
    <p:extLst>
      <p:ext uri="{BB962C8B-B14F-4D97-AF65-F5344CB8AC3E}">
        <p14:creationId xmlns:p14="http://schemas.microsoft.com/office/powerpoint/2010/main" val="403203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662F8-261B-4344-BB46-80827B3A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E2CA9-7DED-49F5-8113-28EAD09A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Opensource</a:t>
            </a:r>
            <a:endParaRPr lang="de-DE" dirty="0"/>
          </a:p>
          <a:p>
            <a:r>
              <a:rPr lang="de-DE" dirty="0"/>
              <a:t>Windows, Mac, Linux</a:t>
            </a:r>
          </a:p>
        </p:txBody>
      </p:sp>
    </p:spTree>
    <p:extLst>
      <p:ext uri="{BB962C8B-B14F-4D97-AF65-F5344CB8AC3E}">
        <p14:creationId xmlns:p14="http://schemas.microsoft.com/office/powerpoint/2010/main" val="4042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0084C-7EC0-4F3D-BF94-ACC990D1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Dokumentenbasiert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603B03-F3DC-4FD9-913C-41E6097A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Server</a:t>
            </a:r>
          </a:p>
          <a:p>
            <a:r>
              <a:rPr lang="de-DE" dirty="0"/>
              <a:t>Mehrere Datenbanken</a:t>
            </a:r>
          </a:p>
          <a:p>
            <a:r>
              <a:rPr lang="de-DE" dirty="0"/>
              <a:t>Mehrere Collections</a:t>
            </a:r>
          </a:p>
          <a:p>
            <a:r>
              <a:rPr lang="de-DE" dirty="0"/>
              <a:t>Collections enthalten Datensätze(Dokumente)</a:t>
            </a:r>
          </a:p>
          <a:p>
            <a:r>
              <a:rPr lang="de-DE" dirty="0"/>
              <a:t>Dokument == geordnete Menge von Key-Value-Paaren</a:t>
            </a:r>
          </a:p>
          <a:p>
            <a:r>
              <a:rPr lang="de-DE" dirty="0"/>
              <a:t>Value == einfacher Datentyp, Array von Values oder eingebettetes Dokument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11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2D5D8B1-A913-4926-BFF1-F94AE281F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" y="585216"/>
            <a:ext cx="11975260" cy="56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2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5E1F0-B721-47D9-8F00-66A88553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Dokumentenbasiert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7CEEF1-C21E-4400-B735-D7216B35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 Verwaltung der Daten in BSON</a:t>
            </a:r>
          </a:p>
          <a:p>
            <a:r>
              <a:rPr lang="de-DE" dirty="0"/>
              <a:t>Meist visualisiert in JSON</a:t>
            </a:r>
          </a:p>
          <a:p>
            <a:r>
              <a:rPr lang="de-DE" dirty="0"/>
              <a:t>Dokument stellt Objektbaum dar</a:t>
            </a:r>
          </a:p>
          <a:p>
            <a:r>
              <a:rPr lang="de-DE" dirty="0"/>
              <a:t>Kein </a:t>
            </a:r>
            <a:r>
              <a:rPr lang="de-DE" dirty="0" err="1"/>
              <a:t>Impedance</a:t>
            </a:r>
            <a:r>
              <a:rPr lang="de-DE" dirty="0"/>
              <a:t> </a:t>
            </a:r>
            <a:r>
              <a:rPr lang="de-DE" dirty="0" err="1"/>
              <a:t>Mismatch</a:t>
            </a:r>
            <a:endParaRPr lang="de-DE" dirty="0"/>
          </a:p>
          <a:p>
            <a:r>
              <a:rPr lang="de-DE" dirty="0"/>
              <a:t>Auf Collection kein DB Schema vorhanden</a:t>
            </a:r>
          </a:p>
          <a:p>
            <a:r>
              <a:rPr lang="de-DE" dirty="0"/>
              <a:t>Objekte mit 1-n Beziehung direkt im Datensatz(Dokument) abspeichern</a:t>
            </a:r>
          </a:p>
        </p:txBody>
      </p:sp>
    </p:spTree>
    <p:extLst>
      <p:ext uri="{BB962C8B-B14F-4D97-AF65-F5344CB8AC3E}">
        <p14:creationId xmlns:p14="http://schemas.microsoft.com/office/powerpoint/2010/main" val="175137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5CED20-ABDB-42B8-95BC-9BE1A21D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389897"/>
            <a:ext cx="10076688" cy="58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3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61602-7B4A-4C25-965A-5438B77D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Abfragen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0C972-F9B9-4F42-A9A8-F391AF1A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Query-</a:t>
            </a:r>
            <a:r>
              <a:rPr lang="de-DE" dirty="0" err="1"/>
              <a:t>by</a:t>
            </a:r>
            <a:r>
              <a:rPr lang="de-DE" dirty="0"/>
              <a:t>-</a:t>
            </a:r>
            <a:r>
              <a:rPr lang="de-DE" dirty="0" err="1"/>
              <a:t>example</a:t>
            </a:r>
            <a:endParaRPr lang="de-DE" dirty="0"/>
          </a:p>
          <a:p>
            <a:pPr lvl="1"/>
            <a:r>
              <a:rPr lang="de-DE" dirty="0"/>
              <a:t>„find“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db.pois.find</a:t>
            </a:r>
            <a:r>
              <a:rPr lang="de-DE" dirty="0"/>
              <a:t>({„</a:t>
            </a:r>
            <a:r>
              <a:rPr lang="de-DE" dirty="0" err="1"/>
              <a:t>adresse.ort</a:t>
            </a:r>
            <a:r>
              <a:rPr lang="de-DE" dirty="0"/>
              <a:t>“:{$</a:t>
            </a:r>
            <a:r>
              <a:rPr lang="de-DE" dirty="0" err="1"/>
              <a:t>gte</a:t>
            </a:r>
            <a:r>
              <a:rPr lang="de-DE" dirty="0"/>
              <a:t>: „E“}})</a:t>
            </a:r>
          </a:p>
          <a:p>
            <a:pPr lvl="1"/>
            <a:r>
              <a:rPr lang="de-DE" dirty="0"/>
              <a:t>Finden aller Adressen die mit E </a:t>
            </a:r>
            <a:r>
              <a:rPr lang="de-DE" dirty="0" err="1"/>
              <a:t>beginnenn</a:t>
            </a:r>
            <a:r>
              <a:rPr lang="de-DE" dirty="0"/>
              <a:t> in „</a:t>
            </a:r>
            <a:r>
              <a:rPr lang="de-DE" dirty="0" err="1"/>
              <a:t>adresse</a:t>
            </a:r>
            <a:r>
              <a:rPr lang="de-DE" dirty="0"/>
              <a:t>“</a:t>
            </a:r>
          </a:p>
          <a:p>
            <a:r>
              <a:rPr lang="de-DE" dirty="0"/>
              <a:t>Aggregation Framework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aggregate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Vgl. mit Group-By</a:t>
            </a:r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Reduce</a:t>
            </a:r>
            <a:endParaRPr lang="de-DE" dirty="0"/>
          </a:p>
          <a:p>
            <a:pPr lvl="1"/>
            <a:r>
              <a:rPr lang="de-DE" dirty="0"/>
              <a:t>Teilweise parallele </a:t>
            </a:r>
            <a:r>
              <a:rPr lang="de-DE" dirty="0" err="1"/>
              <a:t>verarbeitung</a:t>
            </a:r>
            <a:r>
              <a:rPr lang="de-DE" dirty="0"/>
              <a:t> großer Datenmengen</a:t>
            </a:r>
          </a:p>
          <a:p>
            <a:pPr lvl="1"/>
            <a:r>
              <a:rPr lang="de-DE" dirty="0"/>
              <a:t>Algorithmen in JS-Funktionen</a:t>
            </a:r>
          </a:p>
        </p:txBody>
      </p:sp>
    </p:spTree>
    <p:extLst>
      <p:ext uri="{BB962C8B-B14F-4D97-AF65-F5344CB8AC3E}">
        <p14:creationId xmlns:p14="http://schemas.microsoft.com/office/powerpoint/2010/main" val="302540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78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MongoDB</vt:lpstr>
      <vt:lpstr>Themen</vt:lpstr>
      <vt:lpstr>MongoDB </vt:lpstr>
      <vt:lpstr>MongoDb</vt:lpstr>
      <vt:lpstr>Dokumentenbasiert</vt:lpstr>
      <vt:lpstr>PowerPoint-Präsentation</vt:lpstr>
      <vt:lpstr>Dokumentenbasiert</vt:lpstr>
      <vt:lpstr>PowerPoint-Präsentation</vt:lpstr>
      <vt:lpstr>Abfragen </vt:lpstr>
      <vt:lpstr>Indizes </vt:lpstr>
      <vt:lpstr>CRUD vs IFUR</vt:lpstr>
      <vt:lpstr>Ausfallsicherheit</vt:lpstr>
      <vt:lpstr>API</vt:lpstr>
      <vt:lpstr>Warum 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Marvin Böck</dc:creator>
  <cp:lastModifiedBy>Marvin Böck</cp:lastModifiedBy>
  <cp:revision>19</cp:revision>
  <dcterms:created xsi:type="dcterms:W3CDTF">2020-06-23T16:17:04Z</dcterms:created>
  <dcterms:modified xsi:type="dcterms:W3CDTF">2020-06-24T11:13:17Z</dcterms:modified>
</cp:coreProperties>
</file>