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439D-6618-C547-90D7-7456B6B98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CE0A-5372-C843-9DE7-AD4015136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09F6-AC21-C04F-9BAB-DDD3CB55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ABAD-C322-C345-829F-69D62D66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1EEA-3CAA-4C4A-97B4-57E77851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07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90A7-906F-844C-9F74-FCC83B2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39CDD-F688-4D44-912A-01F98DAE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03EF1-E241-7B4B-AC6B-5309995E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BD01-AAC4-6C4F-BE0A-9208B150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7E11-3F5F-B54E-A6F1-09A32222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234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A3960-DF03-3249-B011-BACCBF815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0AE9-726E-C84C-9A15-E3C17F13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E4B4-89F1-E54F-BBB0-D4589713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4422-8328-7C48-AD86-88301F34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99F6-72B0-914C-A303-33037DB9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032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87FD-F8DF-F242-9307-4F373F81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1591-BE35-DA4F-A245-97A6DF78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A178-3DA5-BF47-8181-B9E729B5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88DC-18B8-1A4F-8B76-9FDB709F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7E7C-3894-7340-B472-3631BD8F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6E23-B0CA-304B-8867-85742C07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7C2F-BA00-2740-8B4B-02D60378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78EE-5465-ED44-B32A-0DF4554E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0654-18DA-C649-9140-64CCBF7D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5F55-EE34-F04C-94E5-D167FF7B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90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5273-A9BC-8E43-8DC0-6BA4ECE7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E2F0-1830-BE45-B856-3939A63D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42CC-21B6-A34B-BFB1-A0EA71F0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E7E4-6A10-8E49-B513-72A5F316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E8B4D-889B-C543-8173-5099F5CB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A7194-96E5-B345-95E9-2377386F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3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B403-2FF3-0C47-BE29-BF8158BB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9E052-8122-5441-9EA2-8AAA3481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2EFAD-86FC-6246-BC5F-C50E3F01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EDE5-45C9-0341-8FA1-76D7AF445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C1DAE-D797-4849-B7E8-2E16BF710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A2F8F-0BE5-4B45-AE94-A6F9F26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18ED-C044-1640-95D2-6427EE7C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EBC1D-71A0-AF4A-BEB5-7D46BAF7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58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3D39-6928-8743-99DB-AA30E30F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5A008-41E8-8048-B526-E70C57EF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A70C-4468-7346-8B56-23F4B909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4ABBE-ED1A-B64F-BDEA-5811FF75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802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E5C2A-553D-B846-A634-7021A4B3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E184E-C78F-F246-9ECB-ED931AB1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7156-B65A-1749-9A70-CAB54FCD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233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B97F-C251-264A-9482-5251B63E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BD0E-7B9F-1546-9030-FE0F7734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5D29B-C802-2F4B-9F82-07737807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7F80B-AB73-6247-A8CD-34A50FD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52B52-DD21-B642-96CF-64A876C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FFAC-D8EF-004C-97F1-E698DE88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97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98A6-38EA-4A4E-B6C5-C3671922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44B91-43A0-6D45-9F01-214F54F27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7FBC-65A9-5345-8A33-1D895E03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B3F2-5F50-544F-B3A8-4061B9A1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3F9D-C977-2448-A98A-68A7CCC5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9329-DAE9-AB4F-BB81-19890D96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70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9ECB5-E4E0-F148-82B9-8B17F8B1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520D-A02C-664A-97FF-57598377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7F8C-856B-FB47-B986-5D807F91C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D800-56D5-1D40-8C64-81D6FAC1E2C0}" type="datetimeFigureOut">
              <a:rPr lang="en-DE" smtClean="0"/>
              <a:t>24.05.21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294A-C70E-174D-A0BA-86D1DE00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5E95-4004-9F40-8A1B-7F4679BCC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1ADB-B5B7-514F-809D-7977E12852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9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9316-B907-7245-9654-EA4ACA953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4352-3514-F042-966D-03F65E538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338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943A-4826-D743-A557-D890F6D6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Dimensionsreduktion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208F7-D6F2-EB4D-89DD-D7822D2E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150" y="3124994"/>
            <a:ext cx="7759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3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4C6-A633-A64D-B3F4-5BABE54C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3" y="365125"/>
            <a:ext cx="11498893" cy="1325563"/>
          </a:xfrm>
        </p:spPr>
        <p:txBody>
          <a:bodyPr/>
          <a:lstStyle/>
          <a:p>
            <a:r>
              <a:rPr lang="en-DE" dirty="0"/>
              <a:t>Visualisierung der zusammengefassten Variablen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B0D91-0413-1F4D-9DBE-7620A54EE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1917700"/>
            <a:ext cx="52324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A3C51-2D55-3442-9510-8C887C5E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3051"/>
            <a:ext cx="3224213" cy="214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02CAF-B291-D74C-88DD-BD1292441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13" y="4230653"/>
            <a:ext cx="3359057" cy="2262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86528-FC4C-7140-9949-9ADD9C46E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776" y="1803340"/>
            <a:ext cx="3359056" cy="234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C1D3F-A0FB-6C46-A7AF-655C75D5B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470" y="4309217"/>
            <a:ext cx="3013513" cy="2262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638A0-E6D7-F145-A7EC-CD6BCE345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105" y="1803340"/>
            <a:ext cx="3131595" cy="22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D807-D78C-5E47-9AD6-6C84495D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Prüfen der Korrelationen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A7AF47-691C-AF47-A996-93B506EA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04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B6806D-AE44-994B-9B8F-26E9E293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5388"/>
            <a:ext cx="3764938" cy="2979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A1973-B6D8-9746-9138-41B69D6F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3733801"/>
            <a:ext cx="3764938" cy="303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32EEF-B06A-C441-8659-4AACD8349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068" y="4014788"/>
            <a:ext cx="3566483" cy="27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1A871-AA55-7B43-A640-0743251FD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068" y="3794012"/>
            <a:ext cx="681037" cy="1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CC2-09DF-D94C-9EF6-3C55020F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Optimale Cluster-Anzahl bestimmen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512438-AD02-0B44-BF0A-EDD96632F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663" y="1825625"/>
            <a:ext cx="6628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3CA9-2EDC-8349-965C-E1829E55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K-Means zur Clusterbildung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6C658-B589-F042-807A-B9AE054B9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817" y="1825625"/>
            <a:ext cx="4816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3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746C-2D8F-A747-91FE-550D373E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Anzahl an Reihen pro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F7EF8-2E66-4547-B1DE-D41326C47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700" y="1913731"/>
            <a:ext cx="4292600" cy="191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68B30-0E22-3841-BCF4-6E548801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3830637"/>
            <a:ext cx="4749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8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89C7-BCA5-134C-BBFA-0CFC8ED5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Bedeutung der gebildeten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47A7-5C87-FC4A-A9B5-81D953B4A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2554764"/>
            <a:ext cx="6496050" cy="291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D9E1C-77BE-D541-AB71-6B19ECC4AE43}"/>
              </a:ext>
            </a:extLst>
          </p:cNvPr>
          <p:cNvSpPr txBox="1"/>
          <p:nvPr/>
        </p:nvSpPr>
        <p:spPr>
          <a:xfrm>
            <a:off x="6858000" y="3886502"/>
            <a:ext cx="3814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ym typeface="Wingdings" pitchFamily="2" charset="2"/>
              </a:rPr>
              <a:t></a:t>
            </a:r>
          </a:p>
          <a:p>
            <a:r>
              <a:rPr lang="en-DE" sz="2000" dirty="0">
                <a:sym typeface="Wingdings" pitchFamily="2" charset="2"/>
              </a:rPr>
              <a:t></a:t>
            </a:r>
          </a:p>
          <a:p>
            <a:r>
              <a:rPr lang="en-DE" sz="2000" dirty="0">
                <a:sym typeface="Wingdings" pitchFamily="2" charset="2"/>
              </a:rPr>
              <a:t></a:t>
            </a:r>
          </a:p>
          <a:p>
            <a:r>
              <a:rPr lang="en-DE" sz="2000" dirty="0">
                <a:sym typeface="Wingdings" pitchFamily="2" charset="2"/>
              </a:rPr>
              <a:t></a:t>
            </a:r>
          </a:p>
          <a:p>
            <a:r>
              <a:rPr lang="en-DE" sz="2000" dirty="0">
                <a:sym typeface="Wingdings" pitchFamily="2" charset="2"/>
              </a:rPr>
              <a:t>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44193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EE8872-FD64-814B-B7CC-8A5FB21A40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42" y="68820"/>
            <a:ext cx="7114782" cy="67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2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609D-A7F7-074E-A95C-C471497F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Integer-Encoding zur Klassifikation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1FCFD1-ADBA-8A42-82E0-BD4FC9837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468" y="1825625"/>
            <a:ext cx="7445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2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96E-092A-7B40-87DF-A0B5794A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Aufteilung des Datensatzes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53BC03-4EFA-A843-91E3-2C84F548F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3169444"/>
            <a:ext cx="8089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1091-1FE2-8240-AB37-85C7288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Daten einlesenund Module importieren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3ECBE-6146-9F48-BCCC-74ECAC526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1912144"/>
            <a:ext cx="8559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6500-01B7-574A-A96E-915AD002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Vorhersage des Landes anhand der Aussagen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4DF1B4-8C6A-6241-9A4E-C3EA170D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300" y="1874044"/>
            <a:ext cx="56134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C576-D2E0-994A-85CD-F23066E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Bearbeitungszeit in Minuten bestimmen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B0489-4B58-CF49-B119-8B6060B3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50" y="2464594"/>
            <a:ext cx="10121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D394-023A-2F46-895B-C14A666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8271" cy="1325563"/>
          </a:xfrm>
        </p:spPr>
        <p:txBody>
          <a:bodyPr/>
          <a:lstStyle/>
          <a:p>
            <a:r>
              <a:rPr lang="en-DE" dirty="0"/>
              <a:t>Antwortzeit anhand der Aussagen vorhersagen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5A087-E1E7-8341-884F-AD10460A4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00" y="2324894"/>
            <a:ext cx="7493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8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1BA8-FB8F-4D49-8504-14A05CBD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Allg. Informationen zum Datensatz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2F206-68CE-AB4C-AE80-31D4387F1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3264694"/>
            <a:ext cx="6121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B913-D35D-674A-87C9-98BA15AC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Entfernen der Nullwerte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88FAE5-DD89-8E4E-84FB-87FDBC7C7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1924844"/>
            <a:ext cx="426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9BB78-F899-AE4E-AF4F-DEF3DE74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Mapping der Spalten mit Aussagen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90A2F-BDF9-D348-818C-CF976E72A4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42294"/>
            <a:ext cx="5181600" cy="431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8EA19A-9346-7647-98A0-130EA60BA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42294"/>
            <a:ext cx="5914038" cy="2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1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3AC3C5-A10A-B643-9AE7-7E5F3361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Listen der zusammengehörenden Spalten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FC9263-BE14-5944-A264-513BECBF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3232944"/>
            <a:ext cx="6172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CAFA-056B-9D43-9010-766EBBAB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Visualisierung der Häufigkeit der Antworten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3C6C2-472B-A341-B6F9-9FF01D803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458"/>
            <a:ext cx="10515600" cy="43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FC2E-4A70-8A41-8F66-BDB1B13F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Aufteilung in pos. und neg. Aussagen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7B9BF-B41C-C640-B055-532815DF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794"/>
            <a:ext cx="80391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B5B6-34F1-274E-83AA-F976C3DC27B7}"/>
              </a:ext>
            </a:extLst>
          </p:cNvPr>
          <p:cNvSpPr txBox="1"/>
          <p:nvPr/>
        </p:nvSpPr>
        <p:spPr>
          <a:xfrm>
            <a:off x="9101138" y="2847132"/>
            <a:ext cx="292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Bsp. EXT1: </a:t>
            </a:r>
          </a:p>
          <a:p>
            <a:r>
              <a:rPr lang="en-DE" dirty="0"/>
              <a:t>I am the life of a party.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Bsp. EXT2:  </a:t>
            </a:r>
          </a:p>
          <a:p>
            <a:r>
              <a:rPr lang="en-DE" dirty="0"/>
              <a:t>I do not talk a lot.</a:t>
            </a:r>
          </a:p>
        </p:txBody>
      </p:sp>
    </p:spTree>
    <p:extLst>
      <p:ext uri="{BB962C8B-B14F-4D97-AF65-F5344CB8AC3E}">
        <p14:creationId xmlns:p14="http://schemas.microsoft.com/office/powerpoint/2010/main" val="14928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C10C-853D-DF4D-A756-2D924D4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Umkodierung der negativen Aussagen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C4CFB-58B7-7346-B2B9-DA24E3EE8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1651000"/>
            <a:ext cx="80518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C7846-3EC6-7841-A462-B6178C38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4699000"/>
            <a:ext cx="793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110</Words>
  <Application>Microsoft Macintosh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Daten einlesenund Module importieren</vt:lpstr>
      <vt:lpstr>Allg. Informationen zum Datensatz</vt:lpstr>
      <vt:lpstr>Entfernen der Nullwerte</vt:lpstr>
      <vt:lpstr>Mapping der Spalten mit Aussagen</vt:lpstr>
      <vt:lpstr>Listen der zusammengehörenden Spalten</vt:lpstr>
      <vt:lpstr>Visualisierung der Häufigkeit der Antworten</vt:lpstr>
      <vt:lpstr>Aufteilung in pos. und neg. Aussagen</vt:lpstr>
      <vt:lpstr>Umkodierung der negativen Aussagen</vt:lpstr>
      <vt:lpstr>Dimensionsreduktion</vt:lpstr>
      <vt:lpstr>Visualisierung der zusammengefassten Variablen</vt:lpstr>
      <vt:lpstr>Prüfen der Korrelationen</vt:lpstr>
      <vt:lpstr>Optimale Cluster-Anzahl bestimmen</vt:lpstr>
      <vt:lpstr>K-Means zur Clusterbildung</vt:lpstr>
      <vt:lpstr>Anzahl an Reihen pro Cluster</vt:lpstr>
      <vt:lpstr>Bedeutung der gebildeten Cluster</vt:lpstr>
      <vt:lpstr>PowerPoint Presentation</vt:lpstr>
      <vt:lpstr>Integer-Encoding zur Klassifikation</vt:lpstr>
      <vt:lpstr>Aufteilung des Datensatzes</vt:lpstr>
      <vt:lpstr>Vorhersage des Landes anhand der Aussagen</vt:lpstr>
      <vt:lpstr>Bearbeitungszeit in Minuten bestimmen</vt:lpstr>
      <vt:lpstr>Antwortzeit anhand der Aussagen vorhersagen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Wiebe / BFWD319B</dc:creator>
  <cp:lastModifiedBy>Marvin Wiebe / BFWD319B</cp:lastModifiedBy>
  <cp:revision>6</cp:revision>
  <dcterms:created xsi:type="dcterms:W3CDTF">2021-05-24T11:03:45Z</dcterms:created>
  <dcterms:modified xsi:type="dcterms:W3CDTF">2021-05-24T12:59:51Z</dcterms:modified>
</cp:coreProperties>
</file>