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0" r:id="rId3"/>
    <p:sldId id="412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72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596890" y="15748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8577580" y="1004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6" name="椭圆 5"/>
          <p:cNvSpPr/>
          <p:nvPr/>
        </p:nvSpPr>
        <p:spPr>
          <a:xfrm>
            <a:off x="2878455" y="1004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7" name="椭圆 6"/>
          <p:cNvSpPr/>
          <p:nvPr/>
        </p:nvSpPr>
        <p:spPr>
          <a:xfrm>
            <a:off x="4262755" y="20802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8" name="椭圆 7"/>
          <p:cNvSpPr/>
          <p:nvPr/>
        </p:nvSpPr>
        <p:spPr>
          <a:xfrm>
            <a:off x="1283970" y="20802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9" name="椭圆 8"/>
          <p:cNvSpPr/>
          <p:nvPr/>
        </p:nvSpPr>
        <p:spPr>
          <a:xfrm>
            <a:off x="10220325" y="200914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7</a:t>
            </a:r>
            <a:endParaRPr lang="en-US" altLang="zh-CN" sz="1000"/>
          </a:p>
        </p:txBody>
      </p:sp>
      <p:sp>
        <p:nvSpPr>
          <p:cNvPr id="10" name="椭圆 9"/>
          <p:cNvSpPr/>
          <p:nvPr/>
        </p:nvSpPr>
        <p:spPr>
          <a:xfrm>
            <a:off x="7241540" y="20802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209677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9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59690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509651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11</a:t>
            </a:r>
            <a:endParaRPr lang="en-US" altLang="zh-CN" sz="1000"/>
          </a:p>
        </p:txBody>
      </p:sp>
      <p:sp>
        <p:nvSpPr>
          <p:cNvPr id="14" name="椭圆 13"/>
          <p:cNvSpPr/>
          <p:nvPr/>
        </p:nvSpPr>
        <p:spPr>
          <a:xfrm>
            <a:off x="359664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10</a:t>
            </a:r>
            <a:endParaRPr lang="en-US" altLang="zh-CN" sz="1000"/>
          </a:p>
        </p:txBody>
      </p:sp>
      <p:sp>
        <p:nvSpPr>
          <p:cNvPr id="15" name="椭圆 14"/>
          <p:cNvSpPr/>
          <p:nvPr/>
        </p:nvSpPr>
        <p:spPr>
          <a:xfrm>
            <a:off x="809625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13</a:t>
            </a:r>
            <a:endParaRPr lang="en-US" altLang="zh-CN" sz="1000"/>
          </a:p>
        </p:txBody>
      </p:sp>
      <p:sp>
        <p:nvSpPr>
          <p:cNvPr id="16" name="椭圆 15"/>
          <p:cNvSpPr/>
          <p:nvPr/>
        </p:nvSpPr>
        <p:spPr>
          <a:xfrm>
            <a:off x="659638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</a:t>
            </a:r>
            <a:endParaRPr lang="en-US" altLang="zh-CN" sz="1000"/>
          </a:p>
        </p:txBody>
      </p:sp>
      <p:sp>
        <p:nvSpPr>
          <p:cNvPr id="17" name="椭圆 16"/>
          <p:cNvSpPr/>
          <p:nvPr/>
        </p:nvSpPr>
        <p:spPr>
          <a:xfrm>
            <a:off x="1109599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15</a:t>
            </a:r>
            <a:endParaRPr lang="en-US" altLang="zh-CN" sz="1000"/>
          </a:p>
        </p:txBody>
      </p:sp>
      <p:sp>
        <p:nvSpPr>
          <p:cNvPr id="18" name="椭圆 17"/>
          <p:cNvSpPr/>
          <p:nvPr/>
        </p:nvSpPr>
        <p:spPr>
          <a:xfrm>
            <a:off x="959612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14</a:t>
            </a:r>
            <a:endParaRPr lang="en-US" altLang="zh-CN" sz="1000"/>
          </a:p>
        </p:txBody>
      </p:sp>
      <p:sp>
        <p:nvSpPr>
          <p:cNvPr id="20" name="椭圆 19"/>
          <p:cNvSpPr/>
          <p:nvPr/>
        </p:nvSpPr>
        <p:spPr>
          <a:xfrm>
            <a:off x="17907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16</a:t>
            </a:r>
            <a:endParaRPr lang="en-US" altLang="zh-CN" sz="1000"/>
          </a:p>
        </p:txBody>
      </p:sp>
      <p:sp>
        <p:nvSpPr>
          <p:cNvPr id="21" name="椭圆 20"/>
          <p:cNvSpPr/>
          <p:nvPr/>
        </p:nvSpPr>
        <p:spPr>
          <a:xfrm>
            <a:off x="245173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19</a:t>
            </a:r>
            <a:endParaRPr lang="en-US" altLang="zh-CN" sz="1000"/>
          </a:p>
        </p:txBody>
      </p:sp>
      <p:sp>
        <p:nvSpPr>
          <p:cNvPr id="22" name="椭圆 21"/>
          <p:cNvSpPr/>
          <p:nvPr/>
        </p:nvSpPr>
        <p:spPr>
          <a:xfrm>
            <a:off x="169418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18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396684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21</a:t>
            </a:r>
            <a:endParaRPr lang="en-US" altLang="zh-CN" sz="1000"/>
          </a:p>
        </p:txBody>
      </p:sp>
      <p:sp>
        <p:nvSpPr>
          <p:cNvPr id="24" name="椭圆 23"/>
          <p:cNvSpPr/>
          <p:nvPr/>
        </p:nvSpPr>
        <p:spPr>
          <a:xfrm>
            <a:off x="3209290" y="543623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20</a:t>
            </a:r>
            <a:endParaRPr lang="en-US" altLang="zh-CN" sz="1000"/>
          </a:p>
        </p:txBody>
      </p:sp>
      <p:sp>
        <p:nvSpPr>
          <p:cNvPr id="25" name="椭圆 24"/>
          <p:cNvSpPr/>
          <p:nvPr/>
        </p:nvSpPr>
        <p:spPr>
          <a:xfrm>
            <a:off x="548195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23</a:t>
            </a:r>
            <a:endParaRPr lang="en-US" altLang="zh-CN" sz="1000"/>
          </a:p>
        </p:txBody>
      </p:sp>
      <p:sp>
        <p:nvSpPr>
          <p:cNvPr id="26" name="椭圆 25"/>
          <p:cNvSpPr/>
          <p:nvPr/>
        </p:nvSpPr>
        <p:spPr>
          <a:xfrm>
            <a:off x="4724400" y="543623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22</a:t>
            </a:r>
            <a:endParaRPr lang="en-US" altLang="zh-CN" sz="1000"/>
          </a:p>
        </p:txBody>
      </p:sp>
      <p:sp>
        <p:nvSpPr>
          <p:cNvPr id="27" name="椭圆 26"/>
          <p:cNvSpPr/>
          <p:nvPr/>
        </p:nvSpPr>
        <p:spPr>
          <a:xfrm>
            <a:off x="699706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25</a:t>
            </a:r>
            <a:endParaRPr lang="en-US" altLang="zh-CN" sz="1000"/>
          </a:p>
        </p:txBody>
      </p:sp>
      <p:sp>
        <p:nvSpPr>
          <p:cNvPr id="28" name="椭圆 27"/>
          <p:cNvSpPr/>
          <p:nvPr/>
        </p:nvSpPr>
        <p:spPr>
          <a:xfrm>
            <a:off x="623951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24</a:t>
            </a:r>
            <a:endParaRPr lang="en-US" altLang="zh-CN" sz="1000"/>
          </a:p>
        </p:txBody>
      </p:sp>
      <p:sp>
        <p:nvSpPr>
          <p:cNvPr id="29" name="椭圆 28"/>
          <p:cNvSpPr/>
          <p:nvPr/>
        </p:nvSpPr>
        <p:spPr>
          <a:xfrm>
            <a:off x="851217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27</a:t>
            </a:r>
            <a:endParaRPr lang="en-US" altLang="zh-CN" sz="1000"/>
          </a:p>
        </p:txBody>
      </p:sp>
      <p:sp>
        <p:nvSpPr>
          <p:cNvPr id="30" name="椭圆 29"/>
          <p:cNvSpPr/>
          <p:nvPr/>
        </p:nvSpPr>
        <p:spPr>
          <a:xfrm>
            <a:off x="775462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32" name="椭圆 31"/>
          <p:cNvSpPr/>
          <p:nvPr/>
        </p:nvSpPr>
        <p:spPr>
          <a:xfrm>
            <a:off x="926973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28</a:t>
            </a:r>
            <a:endParaRPr lang="en-US" altLang="zh-CN" sz="1000"/>
          </a:p>
        </p:txBody>
      </p:sp>
      <p:sp>
        <p:nvSpPr>
          <p:cNvPr id="33" name="椭圆 32"/>
          <p:cNvSpPr/>
          <p:nvPr/>
        </p:nvSpPr>
        <p:spPr>
          <a:xfrm>
            <a:off x="16957040" y="402526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24</a:t>
            </a:r>
            <a:endParaRPr lang="en-US" altLang="zh-CN" sz="1000"/>
          </a:p>
        </p:txBody>
      </p:sp>
      <p:sp>
        <p:nvSpPr>
          <p:cNvPr id="34" name="椭圆 33"/>
          <p:cNvSpPr/>
          <p:nvPr/>
        </p:nvSpPr>
        <p:spPr>
          <a:xfrm>
            <a:off x="15842360" y="402526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</a:t>
            </a:r>
            <a:endParaRPr lang="en-US" altLang="zh-CN" sz="1000"/>
          </a:p>
        </p:txBody>
      </p:sp>
      <p:sp>
        <p:nvSpPr>
          <p:cNvPr id="35" name="椭圆 34"/>
          <p:cNvSpPr/>
          <p:nvPr/>
        </p:nvSpPr>
        <p:spPr>
          <a:xfrm>
            <a:off x="936625" y="54368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17</a:t>
            </a:r>
            <a:endParaRPr lang="en-US" altLang="zh-CN" sz="1000"/>
          </a:p>
        </p:txBody>
      </p:sp>
      <p:sp>
        <p:nvSpPr>
          <p:cNvPr id="36" name="椭圆 35"/>
          <p:cNvSpPr/>
          <p:nvPr/>
        </p:nvSpPr>
        <p:spPr>
          <a:xfrm>
            <a:off x="1002728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29</a:t>
            </a:r>
            <a:endParaRPr lang="en-US" altLang="zh-CN" sz="1000"/>
          </a:p>
        </p:txBody>
      </p:sp>
      <p:sp>
        <p:nvSpPr>
          <p:cNvPr id="37" name="椭圆 36"/>
          <p:cNvSpPr/>
          <p:nvPr/>
        </p:nvSpPr>
        <p:spPr>
          <a:xfrm>
            <a:off x="1078484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30</a:t>
            </a:r>
            <a:endParaRPr lang="en-US" altLang="zh-CN" sz="1000"/>
          </a:p>
        </p:txBody>
      </p:sp>
      <p:sp>
        <p:nvSpPr>
          <p:cNvPr id="38" name="椭圆 37"/>
          <p:cNvSpPr/>
          <p:nvPr/>
        </p:nvSpPr>
        <p:spPr>
          <a:xfrm>
            <a:off x="1154239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31</a:t>
            </a:r>
            <a:endParaRPr lang="en-US" altLang="zh-CN" sz="1000"/>
          </a:p>
        </p:txBody>
      </p:sp>
      <p:cxnSp>
        <p:nvCxnSpPr>
          <p:cNvPr id="39" name="直接连接符 38"/>
          <p:cNvCxnSpPr>
            <a:stCxn id="4" idx="2"/>
            <a:endCxn id="6" idx="7"/>
          </p:cNvCxnSpPr>
          <p:nvPr/>
        </p:nvCxnSpPr>
        <p:spPr>
          <a:xfrm flipH="1">
            <a:off x="3295015" y="401320"/>
            <a:ext cx="2301875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6"/>
            <a:endCxn id="5" idx="1"/>
          </p:cNvCxnSpPr>
          <p:nvPr/>
        </p:nvCxnSpPr>
        <p:spPr>
          <a:xfrm>
            <a:off x="6084570" y="401320"/>
            <a:ext cx="256413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" idx="2"/>
            <a:endCxn id="8" idx="0"/>
          </p:cNvCxnSpPr>
          <p:nvPr/>
        </p:nvCxnSpPr>
        <p:spPr>
          <a:xfrm flipH="1">
            <a:off x="1527810" y="1248410"/>
            <a:ext cx="1350645" cy="8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6" idx="6"/>
            <a:endCxn id="7" idx="1"/>
          </p:cNvCxnSpPr>
          <p:nvPr/>
        </p:nvCxnSpPr>
        <p:spPr>
          <a:xfrm>
            <a:off x="3366135" y="1248410"/>
            <a:ext cx="967740" cy="90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1"/>
            <a:endCxn id="5" idx="2"/>
          </p:cNvCxnSpPr>
          <p:nvPr/>
        </p:nvCxnSpPr>
        <p:spPr>
          <a:xfrm flipV="1">
            <a:off x="7312660" y="1248410"/>
            <a:ext cx="1264920" cy="90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6"/>
            <a:endCxn id="9" idx="1"/>
          </p:cNvCxnSpPr>
          <p:nvPr/>
        </p:nvCxnSpPr>
        <p:spPr>
          <a:xfrm>
            <a:off x="9065260" y="1248410"/>
            <a:ext cx="1226185" cy="8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6"/>
            <a:endCxn id="17" idx="0"/>
          </p:cNvCxnSpPr>
          <p:nvPr/>
        </p:nvCxnSpPr>
        <p:spPr>
          <a:xfrm>
            <a:off x="10708005" y="2252980"/>
            <a:ext cx="631825" cy="126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7" idx="5"/>
            <a:endCxn id="38" idx="7"/>
          </p:cNvCxnSpPr>
          <p:nvPr/>
        </p:nvCxnSpPr>
        <p:spPr>
          <a:xfrm>
            <a:off x="11512550" y="3930015"/>
            <a:ext cx="446405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3"/>
            <a:endCxn id="37" idx="1"/>
          </p:cNvCxnSpPr>
          <p:nvPr/>
        </p:nvCxnSpPr>
        <p:spPr>
          <a:xfrm flipH="1">
            <a:off x="10855960" y="3930015"/>
            <a:ext cx="311150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5"/>
            <a:endCxn id="36" idx="7"/>
          </p:cNvCxnSpPr>
          <p:nvPr/>
        </p:nvCxnSpPr>
        <p:spPr>
          <a:xfrm>
            <a:off x="10012680" y="3930015"/>
            <a:ext cx="431165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8" idx="3"/>
            <a:endCxn id="32" idx="1"/>
          </p:cNvCxnSpPr>
          <p:nvPr/>
        </p:nvCxnSpPr>
        <p:spPr>
          <a:xfrm flipH="1">
            <a:off x="9340850" y="3930015"/>
            <a:ext cx="326390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2"/>
            <a:endCxn id="30" idx="1"/>
          </p:cNvCxnSpPr>
          <p:nvPr/>
        </p:nvCxnSpPr>
        <p:spPr>
          <a:xfrm flipH="1">
            <a:off x="7825740" y="3757295"/>
            <a:ext cx="27051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5" idx="6"/>
            <a:endCxn id="29" idx="7"/>
          </p:cNvCxnSpPr>
          <p:nvPr/>
        </p:nvCxnSpPr>
        <p:spPr>
          <a:xfrm>
            <a:off x="8583930" y="3757295"/>
            <a:ext cx="34480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6" idx="6"/>
            <a:endCxn id="27" idx="7"/>
          </p:cNvCxnSpPr>
          <p:nvPr/>
        </p:nvCxnSpPr>
        <p:spPr>
          <a:xfrm>
            <a:off x="7084060" y="3757295"/>
            <a:ext cx="32956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6" idx="2"/>
            <a:endCxn id="28" idx="1"/>
          </p:cNvCxnSpPr>
          <p:nvPr/>
        </p:nvCxnSpPr>
        <p:spPr>
          <a:xfrm flipH="1">
            <a:off x="6310630" y="3757295"/>
            <a:ext cx="28575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3" idx="6"/>
            <a:endCxn id="25" idx="7"/>
          </p:cNvCxnSpPr>
          <p:nvPr/>
        </p:nvCxnSpPr>
        <p:spPr>
          <a:xfrm>
            <a:off x="5584190" y="3757295"/>
            <a:ext cx="31432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2"/>
            <a:endCxn id="26" idx="1"/>
          </p:cNvCxnSpPr>
          <p:nvPr/>
        </p:nvCxnSpPr>
        <p:spPr>
          <a:xfrm flipH="1">
            <a:off x="4795520" y="3757295"/>
            <a:ext cx="300990" cy="175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4" idx="6"/>
            <a:endCxn id="23" idx="7"/>
          </p:cNvCxnSpPr>
          <p:nvPr/>
        </p:nvCxnSpPr>
        <p:spPr>
          <a:xfrm>
            <a:off x="4084320" y="3757295"/>
            <a:ext cx="29908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2"/>
            <a:endCxn id="24" idx="2"/>
          </p:cNvCxnSpPr>
          <p:nvPr/>
        </p:nvCxnSpPr>
        <p:spPr>
          <a:xfrm flipH="1">
            <a:off x="3209290" y="3757295"/>
            <a:ext cx="387350" cy="192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  <a:endCxn id="21" idx="7"/>
          </p:cNvCxnSpPr>
          <p:nvPr/>
        </p:nvCxnSpPr>
        <p:spPr>
          <a:xfrm>
            <a:off x="2584450" y="3757295"/>
            <a:ext cx="28384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1" idx="2"/>
            <a:endCxn id="22" idx="1"/>
          </p:cNvCxnSpPr>
          <p:nvPr/>
        </p:nvCxnSpPr>
        <p:spPr>
          <a:xfrm flipH="1">
            <a:off x="1765300" y="3757295"/>
            <a:ext cx="33147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2" idx="6"/>
            <a:endCxn id="35" idx="7"/>
          </p:cNvCxnSpPr>
          <p:nvPr/>
        </p:nvCxnSpPr>
        <p:spPr>
          <a:xfrm>
            <a:off x="1084580" y="3757295"/>
            <a:ext cx="268605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2" idx="2"/>
            <a:endCxn id="20" idx="1"/>
          </p:cNvCxnSpPr>
          <p:nvPr/>
        </p:nvCxnSpPr>
        <p:spPr>
          <a:xfrm flipH="1">
            <a:off x="250190" y="3757295"/>
            <a:ext cx="34671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8" idx="2"/>
            <a:endCxn id="12" idx="0"/>
          </p:cNvCxnSpPr>
          <p:nvPr/>
        </p:nvCxnSpPr>
        <p:spPr>
          <a:xfrm flipH="1">
            <a:off x="840740" y="2324100"/>
            <a:ext cx="44323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8" idx="6"/>
            <a:endCxn id="11" idx="0"/>
          </p:cNvCxnSpPr>
          <p:nvPr/>
        </p:nvCxnSpPr>
        <p:spPr>
          <a:xfrm>
            <a:off x="1771650" y="2324100"/>
            <a:ext cx="56896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7" idx="2"/>
            <a:endCxn id="14" idx="1"/>
          </p:cNvCxnSpPr>
          <p:nvPr/>
        </p:nvCxnSpPr>
        <p:spPr>
          <a:xfrm flipH="1">
            <a:off x="3667760" y="2324100"/>
            <a:ext cx="594995" cy="126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3" idx="0"/>
          </p:cNvCxnSpPr>
          <p:nvPr/>
        </p:nvCxnSpPr>
        <p:spPr>
          <a:xfrm>
            <a:off x="4750435" y="2324100"/>
            <a:ext cx="589915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0" idx="2"/>
            <a:endCxn id="16" idx="0"/>
          </p:cNvCxnSpPr>
          <p:nvPr/>
        </p:nvCxnSpPr>
        <p:spPr>
          <a:xfrm flipH="1">
            <a:off x="6840220" y="2324100"/>
            <a:ext cx="40132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6"/>
            <a:endCxn id="15" idx="0"/>
          </p:cNvCxnSpPr>
          <p:nvPr/>
        </p:nvCxnSpPr>
        <p:spPr>
          <a:xfrm>
            <a:off x="7729220" y="2324100"/>
            <a:ext cx="61087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" idx="2"/>
            <a:endCxn id="18" idx="1"/>
          </p:cNvCxnSpPr>
          <p:nvPr/>
        </p:nvCxnSpPr>
        <p:spPr>
          <a:xfrm flipH="1">
            <a:off x="9667240" y="2252980"/>
            <a:ext cx="553085" cy="133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596890" y="15748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16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8577580" y="1004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24</a:t>
            </a:r>
            <a:endParaRPr lang="en-US" altLang="zh-CN" sz="1000"/>
          </a:p>
        </p:txBody>
      </p:sp>
      <p:sp>
        <p:nvSpPr>
          <p:cNvPr id="6" name="椭圆 5"/>
          <p:cNvSpPr/>
          <p:nvPr/>
        </p:nvSpPr>
        <p:spPr>
          <a:xfrm>
            <a:off x="2878455" y="1004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</a:t>
            </a:r>
            <a:endParaRPr lang="en-US" altLang="zh-CN" sz="1000"/>
          </a:p>
        </p:txBody>
      </p:sp>
      <p:sp>
        <p:nvSpPr>
          <p:cNvPr id="7" name="椭圆 6"/>
          <p:cNvSpPr/>
          <p:nvPr/>
        </p:nvSpPr>
        <p:spPr>
          <a:xfrm>
            <a:off x="4262755" y="20802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</a:t>
            </a:r>
            <a:endParaRPr lang="en-US" altLang="zh-CN" sz="1000"/>
          </a:p>
        </p:txBody>
      </p:sp>
      <p:sp>
        <p:nvSpPr>
          <p:cNvPr id="8" name="椭圆 7"/>
          <p:cNvSpPr/>
          <p:nvPr/>
        </p:nvSpPr>
        <p:spPr>
          <a:xfrm>
            <a:off x="1283970" y="20802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9" name="椭圆 8"/>
          <p:cNvSpPr/>
          <p:nvPr/>
        </p:nvSpPr>
        <p:spPr>
          <a:xfrm>
            <a:off x="10220325" y="200914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28</a:t>
            </a:r>
            <a:endParaRPr lang="en-US" altLang="zh-CN" sz="1000"/>
          </a:p>
        </p:txBody>
      </p:sp>
      <p:sp>
        <p:nvSpPr>
          <p:cNvPr id="10" name="椭圆 9"/>
          <p:cNvSpPr/>
          <p:nvPr/>
        </p:nvSpPr>
        <p:spPr>
          <a:xfrm>
            <a:off x="7241540" y="20802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20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209677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59690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509651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14</a:t>
            </a:r>
            <a:endParaRPr lang="en-US" altLang="zh-CN" sz="1000"/>
          </a:p>
        </p:txBody>
      </p:sp>
      <p:sp>
        <p:nvSpPr>
          <p:cNvPr id="14" name="椭圆 13"/>
          <p:cNvSpPr/>
          <p:nvPr/>
        </p:nvSpPr>
        <p:spPr>
          <a:xfrm>
            <a:off x="359664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10</a:t>
            </a:r>
            <a:endParaRPr lang="en-US" altLang="zh-CN" sz="1000"/>
          </a:p>
        </p:txBody>
      </p:sp>
      <p:sp>
        <p:nvSpPr>
          <p:cNvPr id="15" name="椭圆 14"/>
          <p:cNvSpPr/>
          <p:nvPr/>
        </p:nvSpPr>
        <p:spPr>
          <a:xfrm>
            <a:off x="809625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22</a:t>
            </a:r>
            <a:endParaRPr lang="en-US" altLang="zh-CN" sz="1000"/>
          </a:p>
        </p:txBody>
      </p:sp>
      <p:sp>
        <p:nvSpPr>
          <p:cNvPr id="16" name="椭圆 15"/>
          <p:cNvSpPr/>
          <p:nvPr/>
        </p:nvSpPr>
        <p:spPr>
          <a:xfrm>
            <a:off x="659638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18</a:t>
            </a:r>
            <a:endParaRPr lang="en-US" altLang="zh-CN" sz="1000"/>
          </a:p>
        </p:txBody>
      </p:sp>
      <p:sp>
        <p:nvSpPr>
          <p:cNvPr id="17" name="椭圆 16"/>
          <p:cNvSpPr/>
          <p:nvPr/>
        </p:nvSpPr>
        <p:spPr>
          <a:xfrm>
            <a:off x="1109599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30</a:t>
            </a:r>
            <a:endParaRPr lang="en-US" altLang="zh-CN" sz="1000"/>
          </a:p>
        </p:txBody>
      </p:sp>
      <p:sp>
        <p:nvSpPr>
          <p:cNvPr id="18" name="椭圆 17"/>
          <p:cNvSpPr/>
          <p:nvPr/>
        </p:nvSpPr>
        <p:spPr>
          <a:xfrm>
            <a:off x="9596120" y="35134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20" name="椭圆 19"/>
          <p:cNvSpPr/>
          <p:nvPr/>
        </p:nvSpPr>
        <p:spPr>
          <a:xfrm>
            <a:off x="17907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1" name="椭圆 20"/>
          <p:cNvSpPr/>
          <p:nvPr/>
        </p:nvSpPr>
        <p:spPr>
          <a:xfrm>
            <a:off x="245173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7</a:t>
            </a:r>
            <a:endParaRPr lang="en-US" altLang="zh-CN" sz="1000"/>
          </a:p>
        </p:txBody>
      </p:sp>
      <p:sp>
        <p:nvSpPr>
          <p:cNvPr id="22" name="椭圆 21"/>
          <p:cNvSpPr/>
          <p:nvPr/>
        </p:nvSpPr>
        <p:spPr>
          <a:xfrm>
            <a:off x="169418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396684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11</a:t>
            </a:r>
            <a:endParaRPr lang="en-US" altLang="zh-CN" sz="1000"/>
          </a:p>
        </p:txBody>
      </p:sp>
      <p:sp>
        <p:nvSpPr>
          <p:cNvPr id="24" name="椭圆 23"/>
          <p:cNvSpPr/>
          <p:nvPr/>
        </p:nvSpPr>
        <p:spPr>
          <a:xfrm>
            <a:off x="3209290" y="543623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9</a:t>
            </a:r>
            <a:endParaRPr lang="en-US" altLang="zh-CN" sz="1000"/>
          </a:p>
        </p:txBody>
      </p:sp>
      <p:sp>
        <p:nvSpPr>
          <p:cNvPr id="25" name="椭圆 24"/>
          <p:cNvSpPr/>
          <p:nvPr/>
        </p:nvSpPr>
        <p:spPr>
          <a:xfrm>
            <a:off x="548195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15</a:t>
            </a:r>
            <a:endParaRPr lang="en-US" altLang="zh-CN" sz="1000"/>
          </a:p>
        </p:txBody>
      </p:sp>
      <p:sp>
        <p:nvSpPr>
          <p:cNvPr id="26" name="椭圆 25"/>
          <p:cNvSpPr/>
          <p:nvPr/>
        </p:nvSpPr>
        <p:spPr>
          <a:xfrm>
            <a:off x="4724400" y="543623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13</a:t>
            </a:r>
            <a:endParaRPr lang="en-US" altLang="zh-CN" sz="1000"/>
          </a:p>
        </p:txBody>
      </p:sp>
      <p:sp>
        <p:nvSpPr>
          <p:cNvPr id="27" name="椭圆 26"/>
          <p:cNvSpPr/>
          <p:nvPr/>
        </p:nvSpPr>
        <p:spPr>
          <a:xfrm>
            <a:off x="699706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19</a:t>
            </a:r>
            <a:endParaRPr lang="en-US" altLang="zh-CN" sz="1000"/>
          </a:p>
        </p:txBody>
      </p:sp>
      <p:sp>
        <p:nvSpPr>
          <p:cNvPr id="28" name="椭圆 27"/>
          <p:cNvSpPr/>
          <p:nvPr/>
        </p:nvSpPr>
        <p:spPr>
          <a:xfrm>
            <a:off x="623951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17</a:t>
            </a:r>
            <a:endParaRPr lang="en-US" altLang="zh-CN" sz="1000"/>
          </a:p>
        </p:txBody>
      </p:sp>
      <p:sp>
        <p:nvSpPr>
          <p:cNvPr id="29" name="椭圆 28"/>
          <p:cNvSpPr/>
          <p:nvPr/>
        </p:nvSpPr>
        <p:spPr>
          <a:xfrm>
            <a:off x="851217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23</a:t>
            </a:r>
            <a:endParaRPr lang="en-US" altLang="zh-CN" sz="1000"/>
          </a:p>
        </p:txBody>
      </p:sp>
      <p:sp>
        <p:nvSpPr>
          <p:cNvPr id="30" name="椭圆 29"/>
          <p:cNvSpPr/>
          <p:nvPr/>
        </p:nvSpPr>
        <p:spPr>
          <a:xfrm>
            <a:off x="775462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21</a:t>
            </a:r>
            <a:endParaRPr lang="en-US" altLang="zh-CN" sz="1000"/>
          </a:p>
        </p:txBody>
      </p:sp>
      <p:sp>
        <p:nvSpPr>
          <p:cNvPr id="32" name="椭圆 31"/>
          <p:cNvSpPr/>
          <p:nvPr/>
        </p:nvSpPr>
        <p:spPr>
          <a:xfrm>
            <a:off x="926973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25</a:t>
            </a:r>
            <a:endParaRPr lang="en-US" altLang="zh-CN" sz="1000"/>
          </a:p>
        </p:txBody>
      </p:sp>
      <p:sp>
        <p:nvSpPr>
          <p:cNvPr id="33" name="椭圆 32"/>
          <p:cNvSpPr/>
          <p:nvPr/>
        </p:nvSpPr>
        <p:spPr>
          <a:xfrm>
            <a:off x="16957040" y="402526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24</a:t>
            </a:r>
            <a:endParaRPr lang="en-US" altLang="zh-CN" sz="1000"/>
          </a:p>
        </p:txBody>
      </p:sp>
      <p:sp>
        <p:nvSpPr>
          <p:cNvPr id="34" name="椭圆 33"/>
          <p:cNvSpPr/>
          <p:nvPr/>
        </p:nvSpPr>
        <p:spPr>
          <a:xfrm>
            <a:off x="15842360" y="402526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</a:t>
            </a:r>
            <a:endParaRPr lang="en-US" altLang="zh-CN" sz="1000"/>
          </a:p>
        </p:txBody>
      </p:sp>
      <p:sp>
        <p:nvSpPr>
          <p:cNvPr id="35" name="椭圆 34"/>
          <p:cNvSpPr/>
          <p:nvPr/>
        </p:nvSpPr>
        <p:spPr>
          <a:xfrm>
            <a:off x="936625" y="54368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36" name="椭圆 35"/>
          <p:cNvSpPr/>
          <p:nvPr/>
        </p:nvSpPr>
        <p:spPr>
          <a:xfrm>
            <a:off x="1002728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27</a:t>
            </a:r>
            <a:endParaRPr lang="en-US" altLang="zh-CN" sz="1000"/>
          </a:p>
        </p:txBody>
      </p:sp>
      <p:sp>
        <p:nvSpPr>
          <p:cNvPr id="37" name="椭圆 36"/>
          <p:cNvSpPr/>
          <p:nvPr/>
        </p:nvSpPr>
        <p:spPr>
          <a:xfrm>
            <a:off x="10784840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29</a:t>
            </a:r>
            <a:endParaRPr lang="en-US" altLang="zh-CN" sz="1000"/>
          </a:p>
        </p:txBody>
      </p:sp>
      <p:sp>
        <p:nvSpPr>
          <p:cNvPr id="38" name="椭圆 37"/>
          <p:cNvSpPr/>
          <p:nvPr/>
        </p:nvSpPr>
        <p:spPr>
          <a:xfrm>
            <a:off x="11542395" y="54495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31</a:t>
            </a:r>
            <a:endParaRPr lang="en-US" altLang="zh-CN" sz="1000"/>
          </a:p>
        </p:txBody>
      </p:sp>
      <p:cxnSp>
        <p:nvCxnSpPr>
          <p:cNvPr id="39" name="直接连接符 38"/>
          <p:cNvCxnSpPr>
            <a:stCxn id="4" idx="2"/>
            <a:endCxn id="6" idx="7"/>
          </p:cNvCxnSpPr>
          <p:nvPr/>
        </p:nvCxnSpPr>
        <p:spPr>
          <a:xfrm flipH="1">
            <a:off x="3295015" y="401320"/>
            <a:ext cx="2301875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6"/>
            <a:endCxn id="5" idx="1"/>
          </p:cNvCxnSpPr>
          <p:nvPr/>
        </p:nvCxnSpPr>
        <p:spPr>
          <a:xfrm>
            <a:off x="6084570" y="401320"/>
            <a:ext cx="256413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" idx="2"/>
            <a:endCxn id="8" idx="0"/>
          </p:cNvCxnSpPr>
          <p:nvPr/>
        </p:nvCxnSpPr>
        <p:spPr>
          <a:xfrm flipH="1">
            <a:off x="1527810" y="1248410"/>
            <a:ext cx="1350645" cy="8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6" idx="6"/>
            <a:endCxn id="7" idx="1"/>
          </p:cNvCxnSpPr>
          <p:nvPr/>
        </p:nvCxnSpPr>
        <p:spPr>
          <a:xfrm>
            <a:off x="3366135" y="1248410"/>
            <a:ext cx="967740" cy="90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1"/>
            <a:endCxn id="5" idx="2"/>
          </p:cNvCxnSpPr>
          <p:nvPr/>
        </p:nvCxnSpPr>
        <p:spPr>
          <a:xfrm flipV="1">
            <a:off x="7312660" y="1248410"/>
            <a:ext cx="1264920" cy="90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6"/>
            <a:endCxn id="9" idx="1"/>
          </p:cNvCxnSpPr>
          <p:nvPr/>
        </p:nvCxnSpPr>
        <p:spPr>
          <a:xfrm>
            <a:off x="9065260" y="1248410"/>
            <a:ext cx="1226185" cy="8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6"/>
            <a:endCxn id="17" idx="0"/>
          </p:cNvCxnSpPr>
          <p:nvPr/>
        </p:nvCxnSpPr>
        <p:spPr>
          <a:xfrm>
            <a:off x="10708005" y="2252980"/>
            <a:ext cx="631825" cy="126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7" idx="5"/>
            <a:endCxn id="38" idx="7"/>
          </p:cNvCxnSpPr>
          <p:nvPr/>
        </p:nvCxnSpPr>
        <p:spPr>
          <a:xfrm>
            <a:off x="11512550" y="3930015"/>
            <a:ext cx="446405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3"/>
            <a:endCxn id="37" idx="1"/>
          </p:cNvCxnSpPr>
          <p:nvPr/>
        </p:nvCxnSpPr>
        <p:spPr>
          <a:xfrm flipH="1">
            <a:off x="10855960" y="3930015"/>
            <a:ext cx="311150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5"/>
            <a:endCxn id="36" idx="7"/>
          </p:cNvCxnSpPr>
          <p:nvPr/>
        </p:nvCxnSpPr>
        <p:spPr>
          <a:xfrm>
            <a:off x="10012680" y="3930015"/>
            <a:ext cx="431165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8" idx="3"/>
            <a:endCxn id="32" idx="1"/>
          </p:cNvCxnSpPr>
          <p:nvPr/>
        </p:nvCxnSpPr>
        <p:spPr>
          <a:xfrm flipH="1">
            <a:off x="9340850" y="3930015"/>
            <a:ext cx="326390" cy="159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2"/>
            <a:endCxn id="30" idx="1"/>
          </p:cNvCxnSpPr>
          <p:nvPr/>
        </p:nvCxnSpPr>
        <p:spPr>
          <a:xfrm flipH="1">
            <a:off x="7825740" y="3757295"/>
            <a:ext cx="27051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5" idx="6"/>
            <a:endCxn id="29" idx="7"/>
          </p:cNvCxnSpPr>
          <p:nvPr/>
        </p:nvCxnSpPr>
        <p:spPr>
          <a:xfrm>
            <a:off x="8583930" y="3757295"/>
            <a:ext cx="34480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6" idx="6"/>
            <a:endCxn id="27" idx="7"/>
          </p:cNvCxnSpPr>
          <p:nvPr/>
        </p:nvCxnSpPr>
        <p:spPr>
          <a:xfrm>
            <a:off x="7084060" y="3757295"/>
            <a:ext cx="32956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6" idx="2"/>
            <a:endCxn id="28" idx="1"/>
          </p:cNvCxnSpPr>
          <p:nvPr/>
        </p:nvCxnSpPr>
        <p:spPr>
          <a:xfrm flipH="1">
            <a:off x="6310630" y="3757295"/>
            <a:ext cx="28575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3" idx="6"/>
            <a:endCxn id="25" idx="7"/>
          </p:cNvCxnSpPr>
          <p:nvPr/>
        </p:nvCxnSpPr>
        <p:spPr>
          <a:xfrm>
            <a:off x="5584190" y="3757295"/>
            <a:ext cx="31432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2"/>
            <a:endCxn id="26" idx="1"/>
          </p:cNvCxnSpPr>
          <p:nvPr/>
        </p:nvCxnSpPr>
        <p:spPr>
          <a:xfrm flipH="1">
            <a:off x="4795520" y="3757295"/>
            <a:ext cx="300990" cy="175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4" idx="6"/>
            <a:endCxn id="23" idx="7"/>
          </p:cNvCxnSpPr>
          <p:nvPr/>
        </p:nvCxnSpPr>
        <p:spPr>
          <a:xfrm>
            <a:off x="4084320" y="3757295"/>
            <a:ext cx="29908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2"/>
            <a:endCxn id="24" idx="2"/>
          </p:cNvCxnSpPr>
          <p:nvPr/>
        </p:nvCxnSpPr>
        <p:spPr>
          <a:xfrm flipH="1">
            <a:off x="3209290" y="3757295"/>
            <a:ext cx="387350" cy="1922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  <a:endCxn id="21" idx="7"/>
          </p:cNvCxnSpPr>
          <p:nvPr/>
        </p:nvCxnSpPr>
        <p:spPr>
          <a:xfrm>
            <a:off x="2584450" y="3757295"/>
            <a:ext cx="283845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1" idx="2"/>
            <a:endCxn id="22" idx="1"/>
          </p:cNvCxnSpPr>
          <p:nvPr/>
        </p:nvCxnSpPr>
        <p:spPr>
          <a:xfrm flipH="1">
            <a:off x="1765300" y="3757295"/>
            <a:ext cx="33147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2" idx="6"/>
            <a:endCxn id="35" idx="7"/>
          </p:cNvCxnSpPr>
          <p:nvPr/>
        </p:nvCxnSpPr>
        <p:spPr>
          <a:xfrm>
            <a:off x="1084580" y="3757295"/>
            <a:ext cx="268605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2" idx="2"/>
            <a:endCxn id="20" idx="1"/>
          </p:cNvCxnSpPr>
          <p:nvPr/>
        </p:nvCxnSpPr>
        <p:spPr>
          <a:xfrm flipH="1">
            <a:off x="250190" y="3757295"/>
            <a:ext cx="346710" cy="17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8" idx="2"/>
            <a:endCxn id="12" idx="0"/>
          </p:cNvCxnSpPr>
          <p:nvPr/>
        </p:nvCxnSpPr>
        <p:spPr>
          <a:xfrm flipH="1">
            <a:off x="840740" y="2324100"/>
            <a:ext cx="44323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8" idx="6"/>
            <a:endCxn id="11" idx="0"/>
          </p:cNvCxnSpPr>
          <p:nvPr/>
        </p:nvCxnSpPr>
        <p:spPr>
          <a:xfrm>
            <a:off x="1771650" y="2324100"/>
            <a:ext cx="56896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7" idx="2"/>
            <a:endCxn id="14" idx="1"/>
          </p:cNvCxnSpPr>
          <p:nvPr/>
        </p:nvCxnSpPr>
        <p:spPr>
          <a:xfrm flipH="1">
            <a:off x="3667760" y="2324100"/>
            <a:ext cx="594995" cy="126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3" idx="0"/>
          </p:cNvCxnSpPr>
          <p:nvPr/>
        </p:nvCxnSpPr>
        <p:spPr>
          <a:xfrm>
            <a:off x="4750435" y="2324100"/>
            <a:ext cx="589915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0" idx="2"/>
            <a:endCxn id="16" idx="0"/>
          </p:cNvCxnSpPr>
          <p:nvPr/>
        </p:nvCxnSpPr>
        <p:spPr>
          <a:xfrm flipH="1">
            <a:off x="6840220" y="2324100"/>
            <a:ext cx="40132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6"/>
            <a:endCxn id="15" idx="0"/>
          </p:cNvCxnSpPr>
          <p:nvPr/>
        </p:nvCxnSpPr>
        <p:spPr>
          <a:xfrm>
            <a:off x="7729220" y="2324100"/>
            <a:ext cx="610870" cy="118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" idx="2"/>
            <a:endCxn id="18" idx="1"/>
          </p:cNvCxnSpPr>
          <p:nvPr/>
        </p:nvCxnSpPr>
        <p:spPr>
          <a:xfrm flipH="1">
            <a:off x="9667240" y="2252980"/>
            <a:ext cx="553085" cy="133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1542395" y="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16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11542395" y="70612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24</a:t>
            </a:r>
            <a:endParaRPr lang="en-US" altLang="zh-CN" sz="1000"/>
          </a:p>
        </p:txBody>
      </p:sp>
      <p:sp>
        <p:nvSpPr>
          <p:cNvPr id="6" name="椭圆 5"/>
          <p:cNvSpPr/>
          <p:nvPr/>
        </p:nvSpPr>
        <p:spPr>
          <a:xfrm>
            <a:off x="9932035" y="5397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</a:t>
            </a:r>
            <a:endParaRPr lang="en-US" altLang="zh-CN" sz="1000"/>
          </a:p>
        </p:txBody>
      </p:sp>
      <p:sp>
        <p:nvSpPr>
          <p:cNvPr id="7" name="椭圆 6"/>
          <p:cNvSpPr/>
          <p:nvPr/>
        </p:nvSpPr>
        <p:spPr>
          <a:xfrm>
            <a:off x="9932035" y="63881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12</a:t>
            </a:r>
            <a:endParaRPr lang="en-US" altLang="zh-CN" sz="1000"/>
          </a:p>
        </p:txBody>
      </p:sp>
      <p:sp>
        <p:nvSpPr>
          <p:cNvPr id="8" name="椭圆 7"/>
          <p:cNvSpPr/>
          <p:nvPr/>
        </p:nvSpPr>
        <p:spPr>
          <a:xfrm>
            <a:off x="7922260" y="55880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4</a:t>
            </a:r>
            <a:endParaRPr lang="en-US" altLang="zh-CN" sz="1000"/>
          </a:p>
        </p:txBody>
      </p:sp>
      <p:sp>
        <p:nvSpPr>
          <p:cNvPr id="9" name="椭圆 8"/>
          <p:cNvSpPr/>
          <p:nvPr/>
        </p:nvSpPr>
        <p:spPr>
          <a:xfrm>
            <a:off x="11542395" y="23761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28</a:t>
            </a:r>
            <a:endParaRPr lang="en-US" altLang="zh-CN" sz="1000"/>
          </a:p>
        </p:txBody>
      </p:sp>
      <p:sp>
        <p:nvSpPr>
          <p:cNvPr id="10" name="椭圆 9"/>
          <p:cNvSpPr/>
          <p:nvPr/>
        </p:nvSpPr>
        <p:spPr>
          <a:xfrm>
            <a:off x="9932035" y="286004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20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7922260" y="112268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6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5447665" y="150685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9932035" y="130302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14</a:t>
            </a:r>
            <a:endParaRPr lang="en-US" altLang="zh-CN" sz="1000"/>
          </a:p>
        </p:txBody>
      </p:sp>
      <p:sp>
        <p:nvSpPr>
          <p:cNvPr id="14" name="椭圆 13"/>
          <p:cNvSpPr/>
          <p:nvPr/>
        </p:nvSpPr>
        <p:spPr>
          <a:xfrm>
            <a:off x="7922260" y="24358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10</a:t>
            </a:r>
            <a:endParaRPr lang="en-US" altLang="zh-CN" sz="1000"/>
          </a:p>
        </p:txBody>
      </p:sp>
      <p:sp>
        <p:nvSpPr>
          <p:cNvPr id="15" name="椭圆 14"/>
          <p:cNvSpPr/>
          <p:nvPr/>
        </p:nvSpPr>
        <p:spPr>
          <a:xfrm>
            <a:off x="9932035" y="353060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22</a:t>
            </a:r>
            <a:endParaRPr lang="en-US" altLang="zh-CN" sz="1000"/>
          </a:p>
        </p:txBody>
      </p:sp>
      <p:sp>
        <p:nvSpPr>
          <p:cNvPr id="16" name="椭圆 15"/>
          <p:cNvSpPr/>
          <p:nvPr/>
        </p:nvSpPr>
        <p:spPr>
          <a:xfrm>
            <a:off x="7927975" y="44589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18</a:t>
            </a:r>
            <a:endParaRPr lang="en-US" altLang="zh-CN" sz="1000"/>
          </a:p>
        </p:txBody>
      </p:sp>
      <p:sp>
        <p:nvSpPr>
          <p:cNvPr id="17" name="椭圆 16"/>
          <p:cNvSpPr/>
          <p:nvPr/>
        </p:nvSpPr>
        <p:spPr>
          <a:xfrm>
            <a:off x="11542395" y="44843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30</a:t>
            </a:r>
            <a:endParaRPr lang="en-US" altLang="zh-CN" sz="1000"/>
          </a:p>
        </p:txBody>
      </p:sp>
      <p:sp>
        <p:nvSpPr>
          <p:cNvPr id="18" name="椭圆 17"/>
          <p:cNvSpPr/>
          <p:nvPr/>
        </p:nvSpPr>
        <p:spPr>
          <a:xfrm>
            <a:off x="9932035" y="499872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20" name="椭圆 19"/>
          <p:cNvSpPr/>
          <p:nvPr/>
        </p:nvSpPr>
        <p:spPr>
          <a:xfrm>
            <a:off x="3650615" y="259143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1" name="椭圆 20"/>
          <p:cNvSpPr/>
          <p:nvPr/>
        </p:nvSpPr>
        <p:spPr>
          <a:xfrm>
            <a:off x="7922260" y="174625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7</a:t>
            </a:r>
            <a:endParaRPr lang="en-US" altLang="zh-CN" sz="1000"/>
          </a:p>
        </p:txBody>
      </p:sp>
      <p:sp>
        <p:nvSpPr>
          <p:cNvPr id="22" name="椭圆 21"/>
          <p:cNvSpPr/>
          <p:nvPr/>
        </p:nvSpPr>
        <p:spPr>
          <a:xfrm>
            <a:off x="5447665" y="35788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5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7922260" y="30791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11</a:t>
            </a:r>
            <a:endParaRPr lang="en-US" altLang="zh-CN" sz="1000"/>
          </a:p>
        </p:txBody>
      </p:sp>
      <p:sp>
        <p:nvSpPr>
          <p:cNvPr id="24" name="椭圆 23"/>
          <p:cNvSpPr/>
          <p:nvPr/>
        </p:nvSpPr>
        <p:spPr>
          <a:xfrm>
            <a:off x="5447665" y="465391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9</a:t>
            </a:r>
            <a:endParaRPr lang="en-US" altLang="zh-CN" sz="1000"/>
          </a:p>
        </p:txBody>
      </p:sp>
      <p:sp>
        <p:nvSpPr>
          <p:cNvPr id="25" name="椭圆 24"/>
          <p:cNvSpPr/>
          <p:nvPr/>
        </p:nvSpPr>
        <p:spPr>
          <a:xfrm>
            <a:off x="9932035" y="201168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15</a:t>
            </a:r>
            <a:endParaRPr lang="en-US" altLang="zh-CN" sz="1000"/>
          </a:p>
        </p:txBody>
      </p:sp>
      <p:sp>
        <p:nvSpPr>
          <p:cNvPr id="26" name="椭圆 25"/>
          <p:cNvSpPr/>
          <p:nvPr/>
        </p:nvSpPr>
        <p:spPr>
          <a:xfrm>
            <a:off x="7927975" y="379158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13</a:t>
            </a:r>
            <a:endParaRPr lang="en-US" altLang="zh-CN" sz="1000"/>
          </a:p>
        </p:txBody>
      </p:sp>
      <p:sp>
        <p:nvSpPr>
          <p:cNvPr id="27" name="椭圆 26"/>
          <p:cNvSpPr/>
          <p:nvPr/>
        </p:nvSpPr>
        <p:spPr>
          <a:xfrm>
            <a:off x="7933690" y="509714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19</a:t>
            </a:r>
            <a:endParaRPr lang="en-US" altLang="zh-CN" sz="1000"/>
          </a:p>
        </p:txBody>
      </p:sp>
      <p:sp>
        <p:nvSpPr>
          <p:cNvPr id="28" name="椭圆 27"/>
          <p:cNvSpPr/>
          <p:nvPr/>
        </p:nvSpPr>
        <p:spPr>
          <a:xfrm>
            <a:off x="5447665" y="584136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17</a:t>
            </a:r>
            <a:endParaRPr lang="en-US" altLang="zh-CN" sz="1000"/>
          </a:p>
        </p:txBody>
      </p:sp>
      <p:sp>
        <p:nvSpPr>
          <p:cNvPr id="29" name="椭圆 28"/>
          <p:cNvSpPr/>
          <p:nvPr/>
        </p:nvSpPr>
        <p:spPr>
          <a:xfrm>
            <a:off x="9932035" y="422656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23</a:t>
            </a:r>
            <a:endParaRPr lang="en-US" altLang="zh-CN" sz="1000"/>
          </a:p>
        </p:txBody>
      </p:sp>
      <p:sp>
        <p:nvSpPr>
          <p:cNvPr id="30" name="椭圆 29"/>
          <p:cNvSpPr/>
          <p:nvPr/>
        </p:nvSpPr>
        <p:spPr>
          <a:xfrm>
            <a:off x="7922260" y="572770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21</a:t>
            </a:r>
            <a:endParaRPr lang="en-US" altLang="zh-CN" sz="1000"/>
          </a:p>
        </p:txBody>
      </p:sp>
      <p:sp>
        <p:nvSpPr>
          <p:cNvPr id="32" name="椭圆 31"/>
          <p:cNvSpPr/>
          <p:nvPr/>
        </p:nvSpPr>
        <p:spPr>
          <a:xfrm>
            <a:off x="7933690" y="631317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25</a:t>
            </a:r>
            <a:endParaRPr lang="en-US" altLang="zh-CN" sz="1000"/>
          </a:p>
        </p:txBody>
      </p:sp>
      <p:sp>
        <p:nvSpPr>
          <p:cNvPr id="33" name="椭圆 32"/>
          <p:cNvSpPr/>
          <p:nvPr/>
        </p:nvSpPr>
        <p:spPr>
          <a:xfrm>
            <a:off x="16957040" y="402526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24</a:t>
            </a:r>
            <a:endParaRPr lang="en-US" altLang="zh-CN" sz="1000"/>
          </a:p>
        </p:txBody>
      </p:sp>
      <p:sp>
        <p:nvSpPr>
          <p:cNvPr id="34" name="椭圆 33"/>
          <p:cNvSpPr/>
          <p:nvPr/>
        </p:nvSpPr>
        <p:spPr>
          <a:xfrm>
            <a:off x="15842360" y="402526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8</a:t>
            </a:r>
            <a:endParaRPr lang="en-US" altLang="zh-CN" sz="1000"/>
          </a:p>
        </p:txBody>
      </p:sp>
      <p:sp>
        <p:nvSpPr>
          <p:cNvPr id="35" name="椭圆 34"/>
          <p:cNvSpPr/>
          <p:nvPr/>
        </p:nvSpPr>
        <p:spPr>
          <a:xfrm>
            <a:off x="5447665" y="259080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36" name="椭圆 35"/>
          <p:cNvSpPr/>
          <p:nvPr/>
        </p:nvSpPr>
        <p:spPr>
          <a:xfrm>
            <a:off x="9932035" y="563753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27</a:t>
            </a:r>
            <a:endParaRPr lang="en-US" altLang="zh-CN" sz="1000"/>
          </a:p>
        </p:txBody>
      </p:sp>
      <p:sp>
        <p:nvSpPr>
          <p:cNvPr id="37" name="椭圆 36"/>
          <p:cNvSpPr/>
          <p:nvPr/>
        </p:nvSpPr>
        <p:spPr>
          <a:xfrm>
            <a:off x="9932035" y="629539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29</a:t>
            </a:r>
            <a:endParaRPr lang="en-US" altLang="zh-CN" sz="1000"/>
          </a:p>
        </p:txBody>
      </p:sp>
      <p:sp>
        <p:nvSpPr>
          <p:cNvPr id="38" name="椭圆 37"/>
          <p:cNvSpPr/>
          <p:nvPr/>
        </p:nvSpPr>
        <p:spPr>
          <a:xfrm>
            <a:off x="11542395" y="6327140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31</a:t>
            </a:r>
            <a:endParaRPr lang="en-US" altLang="zh-CN" sz="1000"/>
          </a:p>
        </p:txBody>
      </p:sp>
      <p:cxnSp>
        <p:nvCxnSpPr>
          <p:cNvPr id="39" name="直接连接符 38"/>
          <p:cNvCxnSpPr>
            <a:stCxn id="4" idx="1"/>
            <a:endCxn id="6" idx="7"/>
          </p:cNvCxnSpPr>
          <p:nvPr/>
        </p:nvCxnSpPr>
        <p:spPr>
          <a:xfrm flipH="1">
            <a:off x="10348595" y="71120"/>
            <a:ext cx="1264920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4"/>
            <a:endCxn id="5" idx="0"/>
          </p:cNvCxnSpPr>
          <p:nvPr/>
        </p:nvCxnSpPr>
        <p:spPr>
          <a:xfrm>
            <a:off x="11786235" y="487680"/>
            <a:ext cx="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" idx="2"/>
            <a:endCxn id="8" idx="7"/>
          </p:cNvCxnSpPr>
          <p:nvPr/>
        </p:nvCxnSpPr>
        <p:spPr>
          <a:xfrm flipH="1">
            <a:off x="8338820" y="297815"/>
            <a:ext cx="1593215" cy="33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6" idx="4"/>
            <a:endCxn id="7" idx="0"/>
          </p:cNvCxnSpPr>
          <p:nvPr/>
        </p:nvCxnSpPr>
        <p:spPr>
          <a:xfrm>
            <a:off x="10175875" y="541655"/>
            <a:ext cx="0" cy="9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7"/>
            <a:endCxn id="5" idx="4"/>
          </p:cNvCxnSpPr>
          <p:nvPr/>
        </p:nvCxnSpPr>
        <p:spPr>
          <a:xfrm flipV="1">
            <a:off x="10348595" y="1193800"/>
            <a:ext cx="1437640" cy="173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4"/>
            <a:endCxn id="9" idx="0"/>
          </p:cNvCxnSpPr>
          <p:nvPr/>
        </p:nvCxnSpPr>
        <p:spPr>
          <a:xfrm>
            <a:off x="11786235" y="1193800"/>
            <a:ext cx="0" cy="118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4"/>
            <a:endCxn id="17" idx="0"/>
          </p:cNvCxnSpPr>
          <p:nvPr/>
        </p:nvCxnSpPr>
        <p:spPr>
          <a:xfrm>
            <a:off x="11786235" y="2863850"/>
            <a:ext cx="0" cy="162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7" idx="4"/>
            <a:endCxn id="38" idx="0"/>
          </p:cNvCxnSpPr>
          <p:nvPr/>
        </p:nvCxnSpPr>
        <p:spPr>
          <a:xfrm>
            <a:off x="11786235" y="4972050"/>
            <a:ext cx="0" cy="135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4"/>
            <a:endCxn id="37" idx="6"/>
          </p:cNvCxnSpPr>
          <p:nvPr/>
        </p:nvCxnSpPr>
        <p:spPr>
          <a:xfrm flipH="1">
            <a:off x="10419715" y="4972050"/>
            <a:ext cx="1366520" cy="156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4"/>
            <a:endCxn id="36" idx="0"/>
          </p:cNvCxnSpPr>
          <p:nvPr/>
        </p:nvCxnSpPr>
        <p:spPr>
          <a:xfrm>
            <a:off x="10175875" y="5486400"/>
            <a:ext cx="0" cy="15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8" idx="4"/>
            <a:endCxn id="32" idx="6"/>
          </p:cNvCxnSpPr>
          <p:nvPr/>
        </p:nvCxnSpPr>
        <p:spPr>
          <a:xfrm flipH="1">
            <a:off x="8421370" y="5486400"/>
            <a:ext cx="1754505" cy="1070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4"/>
            <a:endCxn id="30" idx="7"/>
          </p:cNvCxnSpPr>
          <p:nvPr/>
        </p:nvCxnSpPr>
        <p:spPr>
          <a:xfrm flipH="1">
            <a:off x="8338820" y="4018280"/>
            <a:ext cx="1837055" cy="178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5" idx="4"/>
            <a:endCxn id="29" idx="0"/>
          </p:cNvCxnSpPr>
          <p:nvPr/>
        </p:nvCxnSpPr>
        <p:spPr>
          <a:xfrm>
            <a:off x="10175875" y="4018280"/>
            <a:ext cx="0" cy="20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6" idx="4"/>
            <a:endCxn id="27" idx="0"/>
          </p:cNvCxnSpPr>
          <p:nvPr/>
        </p:nvCxnSpPr>
        <p:spPr>
          <a:xfrm>
            <a:off x="8171815" y="4946650"/>
            <a:ext cx="5715" cy="15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8" idx="7"/>
          </p:cNvCxnSpPr>
          <p:nvPr/>
        </p:nvCxnSpPr>
        <p:spPr>
          <a:xfrm flipH="1">
            <a:off x="5864225" y="4954270"/>
            <a:ext cx="2279650" cy="95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3" idx="4"/>
            <a:endCxn id="25" idx="0"/>
          </p:cNvCxnSpPr>
          <p:nvPr/>
        </p:nvCxnSpPr>
        <p:spPr>
          <a:xfrm>
            <a:off x="10175875" y="1790700"/>
            <a:ext cx="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3" idx="4"/>
            <a:endCxn id="26" idx="7"/>
          </p:cNvCxnSpPr>
          <p:nvPr/>
        </p:nvCxnSpPr>
        <p:spPr>
          <a:xfrm flipH="1">
            <a:off x="8344535" y="1790700"/>
            <a:ext cx="1831340" cy="207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4" idx="4"/>
            <a:endCxn id="23" idx="0"/>
          </p:cNvCxnSpPr>
          <p:nvPr/>
        </p:nvCxnSpPr>
        <p:spPr>
          <a:xfrm>
            <a:off x="8166100" y="2923540"/>
            <a:ext cx="0" cy="15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4"/>
            <a:endCxn id="24" idx="7"/>
          </p:cNvCxnSpPr>
          <p:nvPr/>
        </p:nvCxnSpPr>
        <p:spPr>
          <a:xfrm flipH="1">
            <a:off x="5864225" y="2923540"/>
            <a:ext cx="2301875" cy="180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4"/>
            <a:endCxn id="21" idx="0"/>
          </p:cNvCxnSpPr>
          <p:nvPr/>
        </p:nvCxnSpPr>
        <p:spPr>
          <a:xfrm>
            <a:off x="8166100" y="1610360"/>
            <a:ext cx="0" cy="13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1" idx="4"/>
          </p:cNvCxnSpPr>
          <p:nvPr/>
        </p:nvCxnSpPr>
        <p:spPr>
          <a:xfrm flipH="1">
            <a:off x="5864225" y="1610360"/>
            <a:ext cx="2301875" cy="202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2" idx="4"/>
            <a:endCxn id="35" idx="0"/>
          </p:cNvCxnSpPr>
          <p:nvPr/>
        </p:nvCxnSpPr>
        <p:spPr>
          <a:xfrm>
            <a:off x="5691505" y="1994535"/>
            <a:ext cx="0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2" idx="2"/>
            <a:endCxn id="20" idx="0"/>
          </p:cNvCxnSpPr>
          <p:nvPr/>
        </p:nvCxnSpPr>
        <p:spPr>
          <a:xfrm flipH="1">
            <a:off x="3894455" y="1750695"/>
            <a:ext cx="1553210" cy="84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8" idx="2"/>
            <a:endCxn id="12" idx="7"/>
          </p:cNvCxnSpPr>
          <p:nvPr/>
        </p:nvCxnSpPr>
        <p:spPr>
          <a:xfrm flipH="1">
            <a:off x="5864225" y="802640"/>
            <a:ext cx="2058035" cy="77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8" idx="4"/>
            <a:endCxn id="11" idx="0"/>
          </p:cNvCxnSpPr>
          <p:nvPr/>
        </p:nvCxnSpPr>
        <p:spPr>
          <a:xfrm>
            <a:off x="8166100" y="104648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7" idx="4"/>
            <a:endCxn id="14" idx="6"/>
          </p:cNvCxnSpPr>
          <p:nvPr/>
        </p:nvCxnSpPr>
        <p:spPr>
          <a:xfrm flipH="1">
            <a:off x="8409940" y="1126490"/>
            <a:ext cx="1765935" cy="155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4"/>
            <a:endCxn id="13" idx="0"/>
          </p:cNvCxnSpPr>
          <p:nvPr/>
        </p:nvCxnSpPr>
        <p:spPr>
          <a:xfrm>
            <a:off x="10175875" y="1126490"/>
            <a:ext cx="0" cy="17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16" idx="6"/>
          </p:cNvCxnSpPr>
          <p:nvPr/>
        </p:nvCxnSpPr>
        <p:spPr>
          <a:xfrm flipH="1">
            <a:off x="8415655" y="3347720"/>
            <a:ext cx="1760220" cy="135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4"/>
            <a:endCxn id="15" idx="0"/>
          </p:cNvCxnSpPr>
          <p:nvPr/>
        </p:nvCxnSpPr>
        <p:spPr>
          <a:xfrm>
            <a:off x="10175875" y="334772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" idx="4"/>
            <a:endCxn id="18" idx="7"/>
          </p:cNvCxnSpPr>
          <p:nvPr/>
        </p:nvCxnSpPr>
        <p:spPr>
          <a:xfrm flipH="1">
            <a:off x="10348595" y="2863850"/>
            <a:ext cx="1437640" cy="220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3345" y="37465"/>
            <a:ext cx="3494405" cy="63392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ym typeface="+mn-ea"/>
              </a:rPr>
              <a:t>宽度</a:t>
            </a:r>
            <a:r>
              <a:rPr lang="en-US" altLang="zh-CN" sz="1400">
                <a:sym typeface="+mn-ea"/>
              </a:rPr>
              <a:t>=</a:t>
            </a:r>
            <a:r>
              <a:rPr lang="zh-CN" altLang="en-US" sz="1400">
                <a:sym typeface="+mn-ea"/>
              </a:rPr>
              <a:t>列 的数量</a:t>
            </a:r>
            <a:r>
              <a:rPr lang="en-US" altLang="zh-CN" sz="1400">
                <a:sym typeface="+mn-ea"/>
              </a:rPr>
              <a:t>=5</a:t>
            </a:r>
            <a:r>
              <a:rPr lang="zh-CN" altLang="en-US" sz="1400">
                <a:sym typeface="+mn-ea"/>
              </a:rPr>
              <a:t>，列索引：</a:t>
            </a:r>
            <a:r>
              <a:rPr lang="en-US" altLang="zh-CN" sz="1400">
                <a:sym typeface="+mn-ea"/>
              </a:rPr>
              <a:t>0-based</a:t>
            </a:r>
            <a:endParaRPr lang="en-US" altLang="zh-CN" sz="1400">
              <a:sym typeface="+mn-ea"/>
            </a:endParaRPr>
          </a:p>
          <a:p>
            <a:pPr algn="l"/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高度</a:t>
            </a:r>
            <a:r>
              <a:rPr lang="en-US" altLang="zh-CN" sz="1400">
                <a:sym typeface="+mn-ea"/>
              </a:rPr>
              <a:t>=</a:t>
            </a:r>
            <a:r>
              <a:rPr lang="zh-CN" altLang="en-US" sz="1400">
                <a:sym typeface="+mn-ea"/>
              </a:rPr>
              <a:t>节点层 的数量</a:t>
            </a:r>
            <a:r>
              <a:rPr lang="en-US" altLang="zh-CN" sz="1400">
                <a:sym typeface="+mn-ea"/>
              </a:rPr>
              <a:t>=5</a:t>
            </a:r>
            <a:r>
              <a:rPr lang="zh-CN" altLang="en-US" sz="1400">
                <a:sym typeface="+mn-ea"/>
              </a:rPr>
              <a:t>，层索引：</a:t>
            </a:r>
            <a:r>
              <a:rPr lang="en-US" altLang="zh-CN" sz="1400">
                <a:sym typeface="+mn-ea"/>
              </a:rPr>
              <a:t>0-based</a:t>
            </a:r>
            <a:endParaRPr lang="zh-CN" altLang="en-US" sz="1400"/>
          </a:p>
          <a:p>
            <a:pPr algn="l"/>
            <a:endParaRPr lang="en-US" altLang="zh-CN" sz="1400"/>
          </a:p>
          <a:p>
            <a:pPr algn="l"/>
            <a:r>
              <a:rPr lang="en-US" altLang="zh-CN" sz="1400"/>
              <a:t>0</a:t>
            </a:r>
            <a:r>
              <a:rPr lang="zh-CN" altLang="en-US" sz="1400"/>
              <a:t>层：</a:t>
            </a:r>
            <a:r>
              <a:rPr lang="en-US" altLang="zh-CN" sz="1400"/>
              <a:t>2^0==1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层：</a:t>
            </a:r>
            <a:r>
              <a:rPr lang="en-US" altLang="zh-CN" sz="1400">
                <a:sym typeface="+mn-ea"/>
              </a:rPr>
              <a:t>2^1==2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层：</a:t>
            </a:r>
            <a:r>
              <a:rPr lang="en-US" altLang="zh-CN" sz="1400">
                <a:sym typeface="+mn-ea"/>
              </a:rPr>
              <a:t>2^2==4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层：</a:t>
            </a:r>
            <a:r>
              <a:rPr lang="en-US" altLang="zh-CN" sz="1400">
                <a:sym typeface="+mn-ea"/>
              </a:rPr>
              <a:t>2^3==8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层：</a:t>
            </a:r>
            <a:r>
              <a:rPr lang="en-US" altLang="zh-CN" sz="1400">
                <a:sym typeface="+mn-ea"/>
              </a:rPr>
              <a:t>2^4==16</a:t>
            </a:r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节点总数量：</a:t>
            </a:r>
            <a:r>
              <a:rPr lang="en-US" altLang="zh-CN" sz="1400">
                <a:sym typeface="+mn-ea"/>
              </a:rPr>
              <a:t>2^5-1==31</a:t>
            </a:r>
            <a:endParaRPr lang="en-US" altLang="zh-CN" sz="1400">
              <a:sym typeface="+mn-ea"/>
            </a:endParaRPr>
          </a:p>
          <a:p>
            <a:pPr algn="l"/>
            <a:endParaRPr lang="en-US" altLang="zh-CN" sz="1400">
              <a:sym typeface="+mn-ea"/>
            </a:endParaRPr>
          </a:p>
          <a:p>
            <a:pPr algn="l"/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每列的 节点 数量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C(h, c) = h!/c!(h-c)!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c(5, 0) = 5!/0!5! = 1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c(5, 1) = 5!/1!4! = 5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c(5, 2) = 5!/2!3! = 10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c(5, 3) = 5!/3!2! = 10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c(5, 4) = 5!/4!1! = 5</a:t>
            </a:r>
            <a:endParaRPr lang="en-US" altLang="zh-CN" sz="1400">
              <a:sym typeface="+mn-ea"/>
            </a:endParaRPr>
          </a:p>
          <a:p>
            <a:pPr algn="l"/>
            <a:endParaRPr lang="en-US" altLang="zh-CN" sz="1400">
              <a:sym typeface="+mn-ea"/>
            </a:endParaRPr>
          </a:p>
          <a:p>
            <a:pPr algn="l"/>
            <a:endParaRPr lang="en-US" altLang="zh-CN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每列的 叶子节点 数量</a:t>
            </a:r>
            <a:endParaRPr lang="zh-CN" altLang="en-US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h'=h-1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C(h', c) = h'!/c!(h'-c)!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c(4, 0) = 4!/0!4! = 1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c(4, 1) = 4!/1!3! = 4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c(4, 2) = 4!/2!2! = 6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c(4, 3) = 4!/3!1! = 4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列：</a:t>
            </a:r>
            <a:r>
              <a:rPr lang="en-US" altLang="zh-CN" sz="1400">
                <a:sym typeface="+mn-ea"/>
              </a:rPr>
              <a:t>c(4, 4) = 4!/4!0! = 1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宽屏</PresentationFormat>
  <Paragraphs>228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libin</cp:lastModifiedBy>
  <cp:revision>122</cp:revision>
  <dcterms:created xsi:type="dcterms:W3CDTF">2019-06-19T02:08:00Z</dcterms:created>
  <dcterms:modified xsi:type="dcterms:W3CDTF">2020-04-12T02:50:56Z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