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" y="-324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4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8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77088-0527-4186-B7E4-C8E2FAFFBA76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7D06-25D7-47D2-9883-CC7647516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/>
          <p:cNvSpPr/>
          <p:nvPr/>
        </p:nvSpPr>
        <p:spPr>
          <a:xfrm>
            <a:off x="2635010" y="1156928"/>
            <a:ext cx="586779" cy="4013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87424" y="457200"/>
            <a:ext cx="2227176" cy="1769098"/>
            <a:chOff x="997821" y="6174471"/>
            <a:chExt cx="8659585" cy="4713784"/>
          </a:xfrm>
        </p:grpSpPr>
        <p:sp>
          <p:nvSpPr>
            <p:cNvPr id="27" name="Rectangle 26"/>
            <p:cNvSpPr/>
            <p:nvPr/>
          </p:nvSpPr>
          <p:spPr>
            <a:xfrm>
              <a:off x="997821" y="6174471"/>
              <a:ext cx="6780475" cy="1043151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5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91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6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824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80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73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9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64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</a:rPr>
                <a:t>Activate System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pic>
          <p:nvPicPr>
            <p:cNvPr id="28" name="Picture 27" descr="Photo on 2012-07-26 at 11.27 #4.jp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757" y="7248600"/>
              <a:ext cx="6752539" cy="3639655"/>
            </a:xfrm>
            <a:prstGeom prst="rect">
              <a:avLst/>
            </a:prstGeom>
          </p:spPr>
        </p:pic>
        <p:sp>
          <p:nvSpPr>
            <p:cNvPr id="29" name="Oval Callout 28"/>
            <p:cNvSpPr/>
            <p:nvPr/>
          </p:nvSpPr>
          <p:spPr>
            <a:xfrm>
              <a:off x="3435595" y="7306892"/>
              <a:ext cx="6221811" cy="1595502"/>
            </a:xfrm>
            <a:prstGeom prst="wedgeEllipseCallout">
              <a:avLst>
                <a:gd name="adj1" fmla="val -33002"/>
                <a:gd name="adj2" fmla="val 9909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</a:rPr>
                <a:t>Intelligentsia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7797" y="428284"/>
            <a:ext cx="2537672" cy="1725441"/>
            <a:chOff x="4377886" y="6174473"/>
            <a:chExt cx="9866840" cy="6308170"/>
          </a:xfrm>
        </p:grpSpPr>
        <p:sp>
          <p:nvSpPr>
            <p:cNvPr id="31" name="Rectangle 30"/>
            <p:cNvSpPr/>
            <p:nvPr/>
          </p:nvSpPr>
          <p:spPr>
            <a:xfrm>
              <a:off x="7788253" y="6174473"/>
              <a:ext cx="6456473" cy="1027131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5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91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6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824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80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73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9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64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</a:rPr>
                <a:t>Look at </a:t>
              </a:r>
              <a:r>
                <a:rPr lang="en-US" sz="1600" dirty="0" err="1" smtClean="0">
                  <a:solidFill>
                    <a:srgbClr val="000000"/>
                  </a:solidFill>
                </a:rPr>
                <a:t>Obj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pic>
          <p:nvPicPr>
            <p:cNvPr id="32" name="Picture 31" descr="Photo on 2012-07-26 at 11.38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8253" y="7247950"/>
              <a:ext cx="6456473" cy="5234693"/>
            </a:xfrm>
            <a:prstGeom prst="rect">
              <a:avLst/>
            </a:prstGeom>
          </p:spPr>
        </p:pic>
        <p:sp>
          <p:nvSpPr>
            <p:cNvPr id="33" name="Line Callout 1 32"/>
            <p:cNvSpPr/>
            <p:nvPr/>
          </p:nvSpPr>
          <p:spPr>
            <a:xfrm>
              <a:off x="8115740" y="10245753"/>
              <a:ext cx="3203440" cy="2236890"/>
            </a:xfrm>
            <a:prstGeom prst="borderCallout1">
              <a:avLst>
                <a:gd name="adj1" fmla="val 18750"/>
                <a:gd name="adj2" fmla="val -8333"/>
                <a:gd name="adj3" fmla="val -65299"/>
                <a:gd name="adj4" fmla="val -52986"/>
              </a:avLst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  <a:alpha val="0"/>
                  </a:schemeClr>
                </a:gs>
                <a:gs pos="80000">
                  <a:schemeClr val="accent1">
                    <a:shade val="93000"/>
                    <a:satMod val="130000"/>
                    <a:alpha val="0"/>
                  </a:schemeClr>
                </a:gs>
                <a:gs pos="100000">
                  <a:schemeClr val="accent1">
                    <a:shade val="94000"/>
                    <a:satMod val="135000"/>
                    <a:alpha val="0"/>
                  </a:schemeClr>
                </a:gs>
              </a:gsLst>
              <a:lin ang="16200000" scaled="0"/>
              <a:tileRect/>
            </a:gradFill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7886" y="7485242"/>
              <a:ext cx="3466408" cy="1262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Book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26898" y="398546"/>
            <a:ext cx="2690542" cy="1795000"/>
            <a:chOff x="14191552" y="5593596"/>
            <a:chExt cx="10461223" cy="7252540"/>
          </a:xfrm>
        </p:grpSpPr>
        <p:sp>
          <p:nvSpPr>
            <p:cNvPr id="36" name="Rectangle 35"/>
            <p:cNvSpPr/>
            <p:nvPr/>
          </p:nvSpPr>
          <p:spPr>
            <a:xfrm>
              <a:off x="14191552" y="5593596"/>
              <a:ext cx="6710164" cy="1435130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1945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3891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5836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77824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97280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316736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536192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7556480" algn="l" defTabSz="4389120" rtl="0" eaLnBrk="1" latinLnBrk="0" hangingPunct="1">
                <a:defRPr sz="8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</a:rPr>
                <a:t>Say Command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pic>
          <p:nvPicPr>
            <p:cNvPr id="37" name="Picture 36" descr="Photo on 2012-07-26 at 11.40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91552" y="7062092"/>
              <a:ext cx="6710160" cy="5784044"/>
            </a:xfrm>
            <a:prstGeom prst="rect">
              <a:avLst/>
            </a:prstGeom>
          </p:spPr>
        </p:pic>
        <p:sp>
          <p:nvSpPr>
            <p:cNvPr id="38" name="Oval Callout 37"/>
            <p:cNvSpPr/>
            <p:nvPr/>
          </p:nvSpPr>
          <p:spPr>
            <a:xfrm>
              <a:off x="18097087" y="8522871"/>
              <a:ext cx="6555688" cy="2487617"/>
            </a:xfrm>
            <a:prstGeom prst="wedgeEllipseCallout">
              <a:avLst>
                <a:gd name="adj1" fmla="val -58088"/>
                <a:gd name="adj2" fmla="val 711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prstClr val="black"/>
                  </a:solidFill>
                </a:rPr>
                <a:t>“Review book”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0515600" y="398547"/>
            <a:ext cx="1752600" cy="388266"/>
          </a:xfrm>
          <a:prstGeom prst="rect">
            <a:avLst/>
          </a:prstGeom>
          <a:ln w="381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945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3891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5836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77824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97280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16736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36192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556480" algn="l" defTabSz="4389120" rtl="0" eaLnBrk="1" latinLnBrk="0" hangingPunct="1">
              <a:defRPr sz="8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Receive Response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466" y="812436"/>
            <a:ext cx="1166733" cy="1602622"/>
            <a:chOff x="20690055" y="6652659"/>
            <a:chExt cx="9765008" cy="12808155"/>
          </a:xfrm>
        </p:grpSpPr>
        <p:pic>
          <p:nvPicPr>
            <p:cNvPr id="41" name="Picture 40" descr="SGH-I897ZKAATT_1_400.jpe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78" t="3270" r="27629" b="15793"/>
            <a:stretch/>
          </p:blipFill>
          <p:spPr>
            <a:xfrm>
              <a:off x="20690055" y="6652659"/>
              <a:ext cx="9765008" cy="12808155"/>
            </a:xfrm>
            <a:prstGeom prst="rect">
              <a:avLst/>
            </a:prstGeom>
          </p:spPr>
        </p:pic>
        <p:pic>
          <p:nvPicPr>
            <p:cNvPr id="42" name="Picture 41" descr="Screen shot 2012-07-26 at 11.49.54 AM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2777" y="7316973"/>
              <a:ext cx="8256339" cy="10382033"/>
            </a:xfrm>
            <a:prstGeom prst="rect">
              <a:avLst/>
            </a:prstGeom>
          </p:spPr>
        </p:pic>
      </p:grpSp>
      <p:sp>
        <p:nvSpPr>
          <p:cNvPr id="43" name="Plus 42"/>
          <p:cNvSpPr/>
          <p:nvPr/>
        </p:nvSpPr>
        <p:spPr>
          <a:xfrm>
            <a:off x="6010724" y="1173422"/>
            <a:ext cx="451602" cy="498102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67797" y="249989"/>
            <a:ext cx="5949643" cy="226461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  <a:alpha val="0"/>
                </a:schemeClr>
              </a:gs>
              <a:gs pos="100000">
                <a:schemeClr val="accent1">
                  <a:shade val="94000"/>
                  <a:satMod val="135000"/>
                  <a:alpha val="0"/>
                </a:schemeClr>
              </a:gs>
            </a:gsLst>
            <a:lin ang="16200000" scaled="0"/>
            <a:tileRect/>
          </a:gra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47" name="Oval Callout 46"/>
          <p:cNvSpPr/>
          <p:nvPr/>
        </p:nvSpPr>
        <p:spPr>
          <a:xfrm>
            <a:off x="7631370" y="1123074"/>
            <a:ext cx="1686070" cy="616150"/>
          </a:xfrm>
          <a:prstGeom prst="wedgeEllipseCallout">
            <a:avLst>
              <a:gd name="adj1" fmla="val -65420"/>
              <a:gd name="adj2" fmla="val 80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</a:rPr>
              <a:t>Review Book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9776422" y="1181599"/>
            <a:ext cx="586779" cy="40139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2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dhdash</dc:creator>
  <cp:lastModifiedBy>dhdash</cp:lastModifiedBy>
  <cp:revision>2</cp:revision>
  <dcterms:created xsi:type="dcterms:W3CDTF">2013-03-05T19:20:40Z</dcterms:created>
  <dcterms:modified xsi:type="dcterms:W3CDTF">2013-03-05T21:20:17Z</dcterms:modified>
</cp:coreProperties>
</file>