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0F83-E39F-4521-9E04-B1BB18307344}" type="datetimeFigureOut">
              <a:rPr lang="de-CH" smtClean="0"/>
              <a:t>13.04.2013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66B4-8A96-4C3E-8A44-221CA45899A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0F83-E39F-4521-9E04-B1BB18307344}" type="datetimeFigureOut">
              <a:rPr lang="de-CH" smtClean="0"/>
              <a:t>13.04.2013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66B4-8A96-4C3E-8A44-221CA45899A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0F83-E39F-4521-9E04-B1BB18307344}" type="datetimeFigureOut">
              <a:rPr lang="de-CH" smtClean="0"/>
              <a:t>13.04.2013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66B4-8A96-4C3E-8A44-221CA45899A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0F83-E39F-4521-9E04-B1BB18307344}" type="datetimeFigureOut">
              <a:rPr lang="de-CH" smtClean="0"/>
              <a:t>13.04.2013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66B4-8A96-4C3E-8A44-221CA45899A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0F83-E39F-4521-9E04-B1BB18307344}" type="datetimeFigureOut">
              <a:rPr lang="de-CH" smtClean="0"/>
              <a:t>13.04.2013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66B4-8A96-4C3E-8A44-221CA45899A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0F83-E39F-4521-9E04-B1BB18307344}" type="datetimeFigureOut">
              <a:rPr lang="de-CH" smtClean="0"/>
              <a:t>13.04.2013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66B4-8A96-4C3E-8A44-221CA45899A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0F83-E39F-4521-9E04-B1BB18307344}" type="datetimeFigureOut">
              <a:rPr lang="de-CH" smtClean="0"/>
              <a:t>13.04.2013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66B4-8A96-4C3E-8A44-221CA45899A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0F83-E39F-4521-9E04-B1BB18307344}" type="datetimeFigureOut">
              <a:rPr lang="de-CH" smtClean="0"/>
              <a:t>13.04.2013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66B4-8A96-4C3E-8A44-221CA45899A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0F83-E39F-4521-9E04-B1BB18307344}" type="datetimeFigureOut">
              <a:rPr lang="de-CH" smtClean="0"/>
              <a:t>13.04.2013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66B4-8A96-4C3E-8A44-221CA45899A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0F83-E39F-4521-9E04-B1BB18307344}" type="datetimeFigureOut">
              <a:rPr lang="de-CH" smtClean="0"/>
              <a:t>13.04.2013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66B4-8A96-4C3E-8A44-221CA45899A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0F83-E39F-4521-9E04-B1BB18307344}" type="datetimeFigureOut">
              <a:rPr lang="de-CH" smtClean="0"/>
              <a:t>13.04.2013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66B4-8A96-4C3E-8A44-221CA45899A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0F83-E39F-4521-9E04-B1BB18307344}" type="datetimeFigureOut">
              <a:rPr lang="de-CH" smtClean="0"/>
              <a:t>13.04.2013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666B4-8A96-4C3E-8A44-221CA45899AF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38538"/>
          </a:xfrm>
        </p:spPr>
        <p:txBody>
          <a:bodyPr>
            <a:normAutofit/>
          </a:bodyPr>
          <a:lstStyle/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sz="3600" dirty="0" smtClean="0"/>
              <a:t>NCA Code Camp 2013</a:t>
            </a:r>
            <a:br>
              <a:rPr lang="de-CH" sz="3600" dirty="0" smtClean="0"/>
            </a:b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Jenkins </a:t>
            </a:r>
            <a:r>
              <a:rPr lang="de-CH" dirty="0" err="1" smtClean="0"/>
              <a:t>Build</a:t>
            </a:r>
            <a:r>
              <a:rPr lang="de-CH" dirty="0" smtClean="0"/>
              <a:t> State auf dem Display der </a:t>
            </a:r>
            <a:r>
              <a:rPr lang="de-CH" dirty="0" err="1" smtClean="0"/>
              <a:t>Logitec</a:t>
            </a:r>
            <a:r>
              <a:rPr lang="de-CH" dirty="0" smtClean="0"/>
              <a:t> G510 anzeigen</a:t>
            </a:r>
            <a:br>
              <a:rPr lang="de-CH" dirty="0" smtClean="0"/>
            </a:b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31640" y="422108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Oder wie man mit PMM da recht weit kommt </a:t>
            </a:r>
            <a:br>
              <a:rPr kumimoji="0" lang="de-CH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CH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(Poor man‘s </a:t>
            </a:r>
            <a:r>
              <a:rPr kumimoji="0" lang="de-CH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messaging</a:t>
            </a:r>
            <a:r>
              <a:rPr kumimoji="0" lang="de-CH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CH" sz="2400" dirty="0"/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Beat </a:t>
            </a:r>
            <a:r>
              <a:rPr kumimoji="0" lang="de-CH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Ris</a:t>
            </a:r>
            <a:r>
              <a:rPr lang="de-CH" sz="2400" dirty="0"/>
              <a:t/>
            </a:r>
            <a:br>
              <a:rPr lang="de-CH" sz="2400" dirty="0"/>
            </a:br>
            <a:r>
              <a:rPr kumimoji="0" lang="de-CH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Daniel Clausen</a:t>
            </a:r>
            <a:endParaRPr kumimoji="0" lang="de-CH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140968"/>
            <a:ext cx="3041845" cy="134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620688"/>
            <a:ext cx="2880320" cy="166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692696"/>
            <a:ext cx="2857128" cy="14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feil nach links und rechts 7"/>
          <p:cNvSpPr/>
          <p:nvPr/>
        </p:nvSpPr>
        <p:spPr>
          <a:xfrm rot="2696306">
            <a:off x="2589749" y="2279841"/>
            <a:ext cx="1432176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Pfeil nach links und rechts 8"/>
          <p:cNvSpPr/>
          <p:nvPr/>
        </p:nvSpPr>
        <p:spPr>
          <a:xfrm rot="19037139">
            <a:off x="4978476" y="2266303"/>
            <a:ext cx="1432176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4653136"/>
            <a:ext cx="42862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/>
          <p:cNvSpPr/>
          <p:nvPr/>
        </p:nvSpPr>
        <p:spPr>
          <a:xfrm>
            <a:off x="323528" y="548680"/>
            <a:ext cx="8496944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692934"/>
            <a:ext cx="1296144" cy="53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4797152"/>
            <a:ext cx="13712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5301208"/>
            <a:ext cx="1296144" cy="656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eck 6"/>
          <p:cNvSpPr/>
          <p:nvPr/>
        </p:nvSpPr>
        <p:spPr>
          <a:xfrm>
            <a:off x="1043608" y="918012"/>
            <a:ext cx="1800200" cy="2520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5436096" y="990020"/>
            <a:ext cx="1274440" cy="20162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/>
          <p:cNvSpPr/>
          <p:nvPr/>
        </p:nvSpPr>
        <p:spPr>
          <a:xfrm>
            <a:off x="5652120" y="1638092"/>
            <a:ext cx="792088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DLL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6156176" y="1062028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C++</a:t>
            </a:r>
            <a:endParaRPr lang="de-CH" dirty="0"/>
          </a:p>
        </p:txBody>
      </p:sp>
      <p:sp>
        <p:nvSpPr>
          <p:cNvPr id="13" name="Eine Ecke des Rechtecks schneiden 12"/>
          <p:cNvSpPr/>
          <p:nvPr/>
        </p:nvSpPr>
        <p:spPr>
          <a:xfrm>
            <a:off x="3635896" y="1566084"/>
            <a:ext cx="720080" cy="100811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feld 13"/>
          <p:cNvSpPr txBox="1"/>
          <p:nvPr/>
        </p:nvSpPr>
        <p:spPr>
          <a:xfrm>
            <a:off x="2915816" y="1062028"/>
            <a:ext cx="226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C:\Users\Beat\.logitec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2267744" y="90872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Java</a:t>
            </a:r>
            <a:endParaRPr lang="de-CH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1187624" y="1350060"/>
            <a:ext cx="1440160" cy="1944216"/>
            <a:chOff x="1331640" y="4725144"/>
            <a:chExt cx="1440160" cy="1944216"/>
          </a:xfrm>
        </p:grpSpPr>
        <p:sp>
          <p:nvSpPr>
            <p:cNvPr id="18" name="Rechteck 17"/>
            <p:cNvSpPr/>
            <p:nvPr/>
          </p:nvSpPr>
          <p:spPr>
            <a:xfrm>
              <a:off x="1331640" y="4725144"/>
              <a:ext cx="144016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 err="1" smtClean="0"/>
                <a:t>LogitecHub</a:t>
              </a:r>
              <a:endParaRPr lang="de-CH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835696" y="6165304"/>
              <a:ext cx="656456" cy="5040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 err="1" smtClean="0"/>
                <a:t>Tagi</a:t>
              </a:r>
              <a:endParaRPr lang="de-CH" dirty="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835696" y="5517232"/>
              <a:ext cx="783704" cy="5040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 err="1" smtClean="0"/>
                <a:t>Jenkis</a:t>
              </a:r>
              <a:endParaRPr lang="de-CH" dirty="0"/>
            </a:p>
          </p:txBody>
        </p:sp>
        <p:cxnSp>
          <p:nvCxnSpPr>
            <p:cNvPr id="24" name="Form 23"/>
            <p:cNvCxnSpPr>
              <a:endCxn id="20" idx="1"/>
            </p:cNvCxnSpPr>
            <p:nvPr/>
          </p:nvCxnSpPr>
          <p:spPr>
            <a:xfrm rot="16200000" flipH="1">
              <a:off x="1421650" y="5355214"/>
              <a:ext cx="468052" cy="36004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Form 25"/>
            <p:cNvCxnSpPr/>
            <p:nvPr/>
          </p:nvCxnSpPr>
          <p:spPr>
            <a:xfrm rot="16200000" flipH="1">
              <a:off x="1133618" y="5643246"/>
              <a:ext cx="1116124" cy="43204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hteck 27"/>
          <p:cNvSpPr/>
          <p:nvPr/>
        </p:nvSpPr>
        <p:spPr>
          <a:xfrm>
            <a:off x="3347864" y="4293096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/>
              <a:t>http://localhost:8080/jenkins/api/xml?depth=1</a:t>
            </a:r>
          </a:p>
        </p:txBody>
      </p:sp>
      <p:sp>
        <p:nvSpPr>
          <p:cNvPr id="29" name="Rechteck 28"/>
          <p:cNvSpPr/>
          <p:nvPr/>
        </p:nvSpPr>
        <p:spPr>
          <a:xfrm>
            <a:off x="1979712" y="4725144"/>
            <a:ext cx="4343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http://www.tagesanzeiger.ch/rss_ticker.html</a:t>
            </a:r>
          </a:p>
        </p:txBody>
      </p:sp>
      <p:cxnSp>
        <p:nvCxnSpPr>
          <p:cNvPr id="32" name="Gerade Verbindung mit Pfeil 31"/>
          <p:cNvCxnSpPr>
            <a:stCxn id="20" idx="3"/>
          </p:cNvCxnSpPr>
          <p:nvPr/>
        </p:nvCxnSpPr>
        <p:spPr>
          <a:xfrm>
            <a:off x="2475384" y="2394176"/>
            <a:ext cx="2456656" cy="1970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0" idx="3"/>
            <a:endCxn id="5" idx="0"/>
          </p:cNvCxnSpPr>
          <p:nvPr/>
        </p:nvCxnSpPr>
        <p:spPr>
          <a:xfrm>
            <a:off x="2475384" y="2394176"/>
            <a:ext cx="4870483" cy="2402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9" idx="3"/>
          </p:cNvCxnSpPr>
          <p:nvPr/>
        </p:nvCxnSpPr>
        <p:spPr>
          <a:xfrm>
            <a:off x="2348136" y="3042248"/>
            <a:ext cx="1071736" cy="182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9" idx="3"/>
            <a:endCxn id="6" idx="0"/>
          </p:cNvCxnSpPr>
          <p:nvPr/>
        </p:nvCxnSpPr>
        <p:spPr>
          <a:xfrm>
            <a:off x="2348136" y="3042248"/>
            <a:ext cx="783704" cy="2258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Pfeil nach unten 54"/>
          <p:cNvSpPr/>
          <p:nvPr/>
        </p:nvSpPr>
        <p:spPr>
          <a:xfrm rot="16200000">
            <a:off x="6840252" y="1592796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Pfeil nach unten 55"/>
          <p:cNvSpPr/>
          <p:nvPr/>
        </p:nvSpPr>
        <p:spPr>
          <a:xfrm rot="16200000">
            <a:off x="4680012" y="1592796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Pfeil nach unten 56"/>
          <p:cNvSpPr/>
          <p:nvPr/>
        </p:nvSpPr>
        <p:spPr>
          <a:xfrm rot="16200000">
            <a:off x="3095836" y="1592796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Pfeil nach unten 57"/>
          <p:cNvSpPr/>
          <p:nvPr/>
        </p:nvSpPr>
        <p:spPr>
          <a:xfrm rot="5400000">
            <a:off x="3095836" y="2096852"/>
            <a:ext cx="288032" cy="3600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Pfeil nach unten 58"/>
          <p:cNvSpPr/>
          <p:nvPr/>
        </p:nvSpPr>
        <p:spPr>
          <a:xfrm rot="5400000">
            <a:off x="4608004" y="2096852"/>
            <a:ext cx="288032" cy="3600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Pfeil nach unten 59"/>
          <p:cNvSpPr/>
          <p:nvPr/>
        </p:nvSpPr>
        <p:spPr>
          <a:xfrm rot="5400000">
            <a:off x="6840252" y="1952836"/>
            <a:ext cx="288032" cy="3600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435280" cy="1143000"/>
          </a:xfrm>
        </p:spPr>
        <p:txBody>
          <a:bodyPr>
            <a:normAutofit/>
          </a:bodyPr>
          <a:lstStyle/>
          <a:p>
            <a:r>
              <a:rPr lang="de-CH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https://github.com/marvinO1/any2logitec</a:t>
            </a:r>
            <a:endParaRPr lang="de-CH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Bildschirmpräsentation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 NCA Code Camp 2013  Jenkins Build State auf dem Display der Logitec G510 anzeigen  </vt:lpstr>
      <vt:lpstr>Folie 2</vt:lpstr>
      <vt:lpstr>Folie 3</vt:lpstr>
      <vt:lpstr>https://github.com/marvinO1/any2logitec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 Code Camp 2013  Jenkins Build State auf dem Display der Logitec G510 anzeigen</dc:title>
  <dc:creator>Beat</dc:creator>
  <cp:lastModifiedBy>Beat</cp:lastModifiedBy>
  <cp:revision>7</cp:revision>
  <dcterms:created xsi:type="dcterms:W3CDTF">2013-04-13T08:52:20Z</dcterms:created>
  <dcterms:modified xsi:type="dcterms:W3CDTF">2013-04-13T09:34:20Z</dcterms:modified>
</cp:coreProperties>
</file>