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7" r:id="rId3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EF7C5-4101-524A-AD3F-7BFA1EDA912D}" type="slidenum">
              <a:rPr lang="zh-CN" altLang="en-US" smtClean="0"/>
            </a:fld>
            <a:endParaRPr lang="zh-CN" altLang="en-US"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5058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5357813"/>
            <a:ext cx="5683250" cy="438150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71B734BA-4A6C-964D-95F3-39D325E663EC}" type="slidenum">
              <a:rPr lang="zh-CN" altLang="en-US" smtClean="0">
                <a:sym typeface="+mn-ea"/>
              </a:rPr>
            </a:fld>
            <a:endParaRPr lang="zh-CN" altLang="en-US" sz="1300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9717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567"/>
            <a:ext cx="9144000" cy="1657351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</p:txBody>
      </p:sp>
      <p:pic>
        <p:nvPicPr>
          <p:cNvPr id="14339" name="图片 2" descr="封面（合并）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-342900"/>
            <a:ext cx="13411200" cy="754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3" descr="C:\Users\sqy\Desktop\ｌｏｇｏ调整.pngｌｏｇｏ调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1" y="550333"/>
            <a:ext cx="2546349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文本框 4"/>
          <p:cNvSpPr txBox="1">
            <a:spLocks noChangeArrowheads="1"/>
          </p:cNvSpPr>
          <p:nvPr/>
        </p:nvSpPr>
        <p:spPr bwMode="auto">
          <a:xfrm>
            <a:off x="-622300" y="2825751"/>
            <a:ext cx="13449300" cy="74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80604020202020204" pitchFamily="34" charset="0"/>
              <a:buNone/>
            </a:pPr>
            <a:r>
              <a:rPr lang="en-US" altLang="zh-CN" sz="4265" b="1" dirty="0">
                <a:solidFill>
                  <a:srgbClr val="006DEF"/>
                </a:solidFill>
                <a:latin typeface="微软雅黑" charset="-122"/>
                <a:ea typeface="微软雅黑" charset="-122"/>
              </a:rPr>
              <a:t>Zenlayer</a:t>
            </a:r>
            <a:r>
              <a:rPr lang="zh-CN" altLang="en-US" sz="4265" b="1" dirty="0">
                <a:solidFill>
                  <a:srgbClr val="006DEF"/>
                </a:solidFill>
                <a:latin typeface="微软雅黑" charset="-122"/>
                <a:ea typeface="微软雅黑" charset="-122"/>
              </a:rPr>
              <a:t>公网监控项目解决方案</a:t>
            </a:r>
            <a:endParaRPr lang="zh-CN" altLang="en-US" sz="4265" b="1" dirty="0">
              <a:solidFill>
                <a:srgbClr val="006DE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-647700" y="3780791"/>
            <a:ext cx="13449300" cy="74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80604020202020204" pitchFamily="34" charset="0"/>
              <a:buNone/>
            </a:pPr>
            <a:r>
              <a:rPr lang="en-US" altLang="zh-CN" sz="4265" b="1" dirty="0">
                <a:solidFill>
                  <a:srgbClr val="006DEF"/>
                </a:solidFill>
                <a:latin typeface="微软雅黑" charset="-122"/>
                <a:ea typeface="微软雅黑" charset="-122"/>
              </a:rPr>
              <a:t>       ——</a:t>
            </a:r>
            <a:r>
              <a:rPr lang="zh-CN" altLang="en-US" sz="4265" b="1" dirty="0">
                <a:solidFill>
                  <a:srgbClr val="006DEF"/>
                </a:solidFill>
                <a:latin typeface="微软雅黑" charset="-122"/>
                <a:ea typeface="微软雅黑" charset="-122"/>
              </a:rPr>
              <a:t>探针方案</a:t>
            </a:r>
            <a:endParaRPr lang="zh-CN" altLang="en-US" sz="4265" b="1" dirty="0">
              <a:solidFill>
                <a:srgbClr val="006DEF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 descr="C:\Users\sqy\Desktop\ppt\切图\ppt2.jpgppt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" y="-16779"/>
            <a:ext cx="12192000" cy="687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3" name="图片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" y="512233"/>
            <a:ext cx="1197610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4" name="图片 6" descr="C:\Users\sqy\Desktop\ｌｏｇｏ调整.pngｌｏｇｏ调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3" y="165100"/>
            <a:ext cx="1060451" cy="32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775520" y="1412776"/>
            <a:ext cx="3552395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文本框 384"/>
          <p:cNvSpPr txBox="1">
            <a:spLocks noChangeArrowheads="1"/>
          </p:cNvSpPr>
          <p:nvPr/>
        </p:nvSpPr>
        <p:spPr bwMode="auto">
          <a:xfrm>
            <a:off x="3455708" y="2756925"/>
            <a:ext cx="5280587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/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80604020202020204" pitchFamily="34" charset="0"/>
              </a:rPr>
              <a:t>系统架构</a:t>
            </a:r>
            <a:endParaRPr lang="en-US" altLang="zh-CN" sz="21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Liberation Sans</vt:lpstr>
      <vt:lpstr>宋体</vt:lpstr>
      <vt:lpstr>Arial Unicode MS</vt:lpstr>
      <vt:lpstr>Arial Black</vt:lpstr>
      <vt:lpstr>方正书宋_GBK</vt:lpstr>
      <vt:lpstr>微软雅黑</vt:lpstr>
      <vt:lpstr>方正黑体_GBK</vt:lpstr>
      <vt:lpstr>Standard Symbols PS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atman</dc:creator>
  <cp:lastModifiedBy>atman</cp:lastModifiedBy>
  <cp:revision>3</cp:revision>
  <dcterms:created xsi:type="dcterms:W3CDTF">2021-01-25T07:24:17Z</dcterms:created>
  <dcterms:modified xsi:type="dcterms:W3CDTF">2021-01-25T07:24:17Z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