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39608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83" autoAdjust="0"/>
  </p:normalViewPr>
  <p:slideViewPr>
    <p:cSldViewPr>
      <p:cViewPr varScale="1">
        <p:scale>
          <a:sx n="83" d="100"/>
          <a:sy n="83" d="100"/>
        </p:scale>
        <p:origin x="-84" y="-354"/>
      </p:cViewPr>
      <p:guideLst>
        <p:guide orient="horz" pos="12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8-03T10:47:19.97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12641 2919 3,'-48'-8'20,"21"8"-3,-2 0 0,3 9-4,-3 0-2,2 10 0,-4-1-4,4 11 0,-4 3-1,3 6-2,-2 5 1,1 5 1,-1 2-3,4 6 1,0 0-2,5 5 1,0 2-2,2 4 2,5-1-1,2 3 1,3 2-2,4 3 0,5-4 0,5 1 0,5-2 0,8-4-1,6-6 1,7-2-2,7-7 2,9-9-1,5-9 0,4-9 0,7-10 0,7-10 0,3-11 0,3-9-1,-1-12 1,3-9 0,0-6 0,-4-5 1,-1-8-2,-7-4 2,-7-2-1,-4 1 0,-7-2 0,-6-1 1,-8-1 0,-11-1-1,-11 2 0,-7-1 1,-13-1 0,-9 3-1,-12 0 1,-9 1-1,-12 0 1,-5 4-1,-5 0 1,-8 4-1,-5 8 0,-5 5 0,-3 10-2,-2 13-1,1 14-2,-5 10-10,10 22-24,2 20 0,2 13-1</inkml:trace>
  <inkml:trace contextRef="#ctx0" brushRef="#br0" timeOffset="1153">13334 3332 8,'0'0'22,"0"0"-4,0 0-1,16-7-5,-4 0 1,-1-2-4,6 1 1,0-7-4,5 3 0,-2-4 0,3 6-4,-5-2 1,4 3-2,-7 0 0,1 3 0,-6 3 0,-10 3-1,12 0-1,-12 0-2,0 0-5,0 0-11,-17 6-16,14 4-1</inkml:trace>
  <inkml:trace contextRef="#ctx0" brushRef="#br0" timeOffset="2015">13226 3880 16,'0'0'18,"0"0"-5,-14 4 1,14-4-3,-14 10-2,14-10 2,-22 15-5,11-4 2,-9-2-1,-1 3-1,-4-3 2,-2 2-3,-1-6-1,-3 5 0,-1-10-1,-1 3 1,-2-3-2,1-7 0,0-1 0,1-3-1,1-4 0,0 2 0,3-6 0,3 2-1,2-2 1,5 4-1,3-1 1,3 3-1,2 1 0,11 12 0,-10-13-1,10 13-2,0 0-2,0 0-10,0 0-23,0 20 1,0-20-4</inkml:trace>
  <inkml:trace contextRef="#ctx0" brushRef="#br0" timeOffset="3241">12677 3337 6,'-8'-10'27,"8"10"-6,-3-12-1,3 3-3,0 9-4,0-15-2,0 15-2,5-16-2,-5 16-4,12-6 0,-12 6 0,15 3-2,-5 5 1,-1 0-2,1 5 2,-3 2 1,-3 2-2,-4-2 0,0 4 0,-4-3 0,-2-1 0,-4 0 0,-2-4-1,-3-1 1,1-5-1,-1-5 0,3 0 1,0-3-1,0-3 0,5-2 1,3-2-1,4 10-1,0-17-2,0 17-8,19 0-24,-8 7-2,4 8 0</inkml:trace>
  <inkml:trace contextRef="#ctx0" brushRef="#br0" timeOffset="5978">12438 4396 7,'-17'3'7,"2"7"-1,6-1 1,-5 2-1,0 1-1,-3 4-1,-2 2-1,0 2 1,-3 4 1,-2 4-1,-2 3-1,-2 1-1,0 5 0,-2 3 1,-3 6-2,-1 3 0,0 4 0,-1 5 1,-2 5-1,3 4 2,-1 6 1,5 6 1,0 2 0,7 5-1,0 3 1,6 5-1,4 3-1,4 5 1,6 0-2,3 3 0,0-1-2,9 0 2,2-1-2,0-2 1,5-6 0,2 1 1,4-9-1,2 0 2,4-5-1,2-1 0,3-9-1,1-5 1,1-6 0,0-4-1,-2-5 0,-3-6-1,-3-9 1,-2-5-2,-5-6 2,-4-5-2,-4-7 0,0 0 0,-12-14 0,12 9-1,-12-9-1,0 0-3,0 0-3,0 0-12,0 0-14,0 0 0</inkml:trace>
  <inkml:trace contextRef="#ctx0" brushRef="#br0" timeOffset="7160">12832 4318 2,'0'0'15,"0"0"2,0 0-7,10 3 2,0 0-3,3 2-1,5 2 0,1 1 1,8 4-3,3 3-2,6 6 1,1-1-3,5 8 2,0 0-3,1 4 1,-4 4-1,1 1 1,-6 2-1,-7-1-1,-4 0 3,-7-1-3,-7-1 1,-2-3-1,-5-5-3,-4-4 1,-1-1-2,-3-10-5,6 1-8,-3-2-14,3-12-5</inkml:trace>
  <inkml:trace contextRef="#ctx0" brushRef="#br0" timeOffset="8536">12603 4728 13,'7'-14'23,"-7"14"-3,0 0-5,0 0-3,-10 8-4,0 7-3,-1 5-2,-2 8-1,-3 5 1,-2 6-2,0 0 0,-4 7 2,3-3-2,-2-2 1,0-1 0,0-5 0,1-3 0,1-4 4,6-4-2,-2-4 0,4-1-2,3-6 1,8 3-2,0 2 2,0-1-1,13 5 0,3 2 0,5 4-1,7 9 1,7 2-2,7 10 2,8 3-1,6 6 0,4 3-1,4 5 0,6 0 0,3 0 1,-1-3-2,2-4 2,0-4-1,-1-1 0,-1-7 0,0-5 2,-5-1-2,-3-6 0,-6-5 0,-5-3 1,-3-7-2,-10-4 2,-4-4-2,-7-2 1,-4-7 0,-5 0-1,-3-3 0,-5 0-1,-12 0 0,12 0-1,-12 0-2,0 0-1,0 0-7,0 0-15,0 0-7,0 11-3</inkml:trace>
  <inkml:trace contextRef="#ctx0" brushRef="#br0" timeOffset="9055">13778 6459 1,'0'-32'34,"9"14"-6,0-2-6,5 0-6,4 5-4,5 2-3,5 5-2,3 4-4,5 7-1,2 3-1,2 8 1,1 1-2,-3 2 1,-3 2-1,-4 0 1,-8-2-1,-5 0 1,-8-2-1,-10-2 0,-3-2 0,-13-2 1,-6-1-1,-7-3 0,-7-2 0,-6-3 0,-6 0 0,-3-4 0,-1-2 1,5 0-1,4-2 0,5 0-2,8-1-1,8-5-10,8-1-23,14 1 0,0-9-1</inkml:trace>
  <inkml:trace contextRef="#ctx0" brushRef="#br0" timeOffset="10475">12089 4751 13,'0'0'18,"-3"-11"-4,3 11 1,-14 0-7,0 3-3,-1 4-2,-6 0 1,-1 4-3,-9 2 2,-1 3-1,-5 4-1,-7 3 0,-3 4-1,-2 2 2,-4 3-1,-2 1 0,-1 3 0,-3 0 0,-1-1 0,2 2 1,1-2 2,3 0-1,2-5 3,9 0-3,3-2 1,9-4 0,6-4 3,12-1-5,6-2 0,7 1 1,9-3-1,9 4 0,6 0 0,12 5 0,5 5 2,10 5-2,2 7 0,4 3-1,-1 6 0,-1 2 1,-2 5-2,-4-1 1,-6-1-1,-8-2 2,-4-6-2,-4-4 1,-7-7-1,-2-1 1,-9-9-1,-1-7 0,-5-2 0,-3-7-2,0 1-2,0-11-7,0 0-18,-4 13-9,4-13 0,0 0 0</inkml:trace>
  <inkml:trace contextRef="#ctx0" brushRef="#br0" timeOffset="11986">12237 7400 8,'0'0'10,"0"0"0,0 0 0,0 10-1,0-10 0,10 12-1,-10-12-1,9 18-2,-2-7 2,2 1-3,2 2 1,0 3-2,5-2 0,-2 1 0,6 5 1,0 0-2,3 1 1,4 3-2,1 3 1,2 0-2,5 3 1,2-1 0,2-1-1,6 2 0,1-3 1,2-1-1,3-4 1,0-5-1,2-4 1,-2-5-1,-1-6 0,-2-7 0,-2-7 0,3-10 0,-3-4 0,-2-9 1,0-6-1,-2-6 0,-1-2 0,-3-6 0,0 0 0,-5-1 2,-2 0-2,-2 2-2,-3 3 4,-4 5-2,-2 5 0,-5 7 0,-2 2 0,-5 9-2,-3 4 1,-1 7-4,-4 0-5,0 11-19,0 0-5,-12-9 1</inkml:trace>
  <inkml:trace contextRef="#ctx0" brushRef="#br0" timeOffset="15560">13221 7572 4,'7'9'15,"-7"-9"0,9 14-6,-3-3 2,4 4 0,0 5-3,6 2 0,0 3-2,6 7 1,3-1-3,6 9 1,3 1-3,4 6 0,2 1 1,2 5-3,2 0 1,0-3-1,-2-1 0,-4-3 0,-4-8 0,-3-6 0,-5-6 0,-5-6 0,-5-5 1,-3-4-1,-5-3 0,-8-8 1,9 11-1,-9-11 1,0 0-1,0 12 1,0-12 0,0 0-1,-9 12 0,9-12 1,-8 20-1,3-5 0,0 4 1,-1 6-1,-1 10 0,1 7 0,-3 9 0,0 10 0,-2 10 0,-2 11 0,-2 8 1,-3 7-2,0 5 2,-2 4-1,0-2 0,3-1 2,0-6-1,1-8-1,3-8 0,3-10 0,1-9 0,0-9 0,3-10 0,0-8-1,0-9 1,3-6 0,3-7 0,-3-2-2,3-11 4,0 0-2,0 0 0,0 0 0,0 0 0,0 0 0,0 0 0,0 0-2,0 0 2,9-4 0,-9 4 0,0 0 0,0 0 0,0 0 0,0 0-1,9 9 2,-9-9-1,0 0 0,0 0 0,0 0 2,0 0-2,0 0 1,0 0 1,0 0-2,9 0 1,-9 0 2,0 0-2,15 9 0,-5-3 0,6 2 0,2 1 0,2 2 0,1 1 0,6 0 0,-2 5-1,4-2 0,-2 1 0,2 0 1,1 3-1,0-2 0,0 0 0,-1 1 1,0-1-1,-1-2 0,-3 0 0,-4-2 0,0 0 0,-4-2 0,-4 1 0,-2-3 1,-4 2-1,-1 0 0,-6 0 0,0 0 0,-7-1 0,-1 2 0,-7-5 0,-1 0 0,-3-2 0,-6-5 0,-3-5 0,-5-4 0,-5-6 1,0-4-2,-5-8 2,-2-1-1,0-3 0,5 0 0,-1 0 0,7 0-1,5 3 0,5-2-3,7 4-8,4 0-22,4-7-3,9 3-1</inkml:trace>
  <inkml:trace contextRef="#ctx0" brushRef="#br0" timeOffset="17514">12575 7809 7,'0'29'21,"0"-14"-2,0 2-2,-5 2-4,5 8-2,-3-1-2,3 8-3,-2 4 0,2 10-3,-6 2 0,3 8-1,-5 2-1,2 3 3,-6 6-2,1 3 1,-5-2-1,2 2 0,-6 3-1,3 1 1,-2 2-1,0-1 0,-2-3-1,1-3 1,-1-3 0,3-4 0,-1-11 1,3-6-1,0-11 2,4-5-1,0-8 0,5-3-1,0-9 0,3-2-1,4-9 1,-6 12-1,6-12 0,0 0 1,0 0-1,0 0 0,0 0 1,0 0-1,0 0 1,0 0-1,0 0 0,0 0 1,-4 10-1,4-10 0,0 0 0,-7 11 1,7-11-1,-10 11 0,10-11 0,-13 12 0,13-12 0,-16 13 1,7-6-1,-1 1 0,-1 1 0,-2 0 0,2 1 0,-6 1 0,1 2 0,-3-1 0,-3 2 1,-3 0-1,-4 2 0,-2 1 0,-4 4 0,-2 0 0,-2-1 0,-6 2 0,-1 0 0,-2 2 0,0-1 0,-2 0 0,0-1 1,2 1-1,0 2 0,8-1 0,2-1 0,4-2-1,3-1 2,3-3-2,3-1 1,4-4 0,2-2 0,2-3 0,3-2 0,3-2 0,1-3 0,10 0 0,-12 6 0,12-6 0,0 0 0,0 0-1,0 0 1,0 0 0,0 0 0,0 0 0,0 0 0,0 0 0,0 0 0,0 0 0,0 0 0,0 0 0,0 0 0,0 0 0,0 0 0,0 0 0,0 0 0,0 0 0,0 0 0,0 0 0,0 0 0,2 11 0,-2-11 0,12 15 0,-4-5 0,1 4 1,3 3-1,1 2 0,2 4 0,1 2 0,1 1 0,-1 2 0,3 1 0,-1-2 0,2 2 0,1 0 0,0-1 0,1-4 0,1 2 0,0-3 0,-1-4 0,1-1 0,-2-5 0,-2-3 0,-2-5 0,-4-5 0,-1 0 1,-3 0-1,-9 0 0,10-19 0,-10 7 0,3-2 0,-3-1 1,0-2-1,-3-2 0,-1 0 0,0-3 0,-2 1 0,-1-3 0,0-1 0,-4-3 0,0 1 0,-2-1 0,-2 1 0,-2 1 0,-1 1 0,-2 1 0,-3 2 0,-3 4 1,0 4-2,-1 2 1,3 3 0,-1 4-2,2 1-1,9 4-14,3 0-21,0-6 0,4-4-2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8-03T10:48:07.26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12641 2919 3,'-48'-8'20,"21"8"-3,-2 0 0,3 9-4,-3 0-2,2 10 0,-4-1-4,4 11 0,-4 3-1,3 6-2,-2 5 1,1 5 1,-1 2-3,4 6 1,0 0-2,5 5 1,0 2-2,2 4 2,5-1-1,2 3 1,3 2-2,4 3 0,5-4 0,5 1 0,5-2 0,8-4-1,6-6 1,7-2-2,7-7 2,9-9-1,5-9 0,4-9 0,7-10 0,7-10 0,3-11 0,3-9-1,-1-12 1,3-9 0,0-6 0,-4-5 1,-1-8-2,-7-4 2,-7-2-1,-4 1 0,-7-2 0,-6-1 1,-8-1 0,-11-1-1,-11 2 0,-7-1 1,-13-1 0,-9 3-1,-12 0 1,-9 1-1,-12 0 1,-5 4-1,-5 0 1,-8 4-1,-5 8 0,-5 5 0,-3 10-2,-2 13-1,1 14-2,-5 10-10,10 22-24,2 20 0,2 13-1</inkml:trace>
  <inkml:trace contextRef="#ctx0" brushRef="#br0" timeOffset="1">13334 3332 8,'0'0'22,"0"0"-4,0 0-1,16-7-5,-4 0 1,-1-2-4,6 1 1,0-7-4,5 3 0,-2-4 0,3 6-4,-5-2 1,4 3-2,-7 0 0,1 3 0,-6 3 0,-10 3-1,12 0-1,-12 0-2,0 0-5,0 0-11,-17 6-16,14 4-1</inkml:trace>
  <inkml:trace contextRef="#ctx0" brushRef="#br0" timeOffset="2">13226 3880 16,'0'0'18,"0"0"-5,-14 4 1,14-4-3,-14 10-2,14-10 2,-22 15-5,11-4 2,-9-2-1,-1 3-1,-4-3 2,-2 2-3,-1-6-1,-3 5 0,-1-10-1,-1 3 1,-2-3-2,1-7 0,0-1 0,1-3-1,1-4 0,0 2 0,3-6 0,3 2-1,2-2 1,5 4-1,3-1 1,3 3-1,2 1 0,11 12 0,-10-13-1,10 13-2,0 0-2,0 0-10,0 0-23,0 20 1,0-20-4</inkml:trace>
  <inkml:trace contextRef="#ctx0" brushRef="#br0" timeOffset="3">12677 3337 6,'-8'-10'27,"8"10"-6,-3-12-1,3 3-3,0 9-4,0-15-2,0 15-2,5-16-2,-5 16-4,12-6 0,-12 6 0,15 3-2,-5 5 1,-1 0-2,1 5 2,-3 2 1,-3 2-2,-4-2 0,0 4 0,-4-3 0,-2-1 0,-4 0 0,-2-4-1,-3-1 1,1-5-1,-1-5 0,3 0 1,0-3-1,0-3 0,5-2 1,3-2-1,4 10-1,0-17-2,0 17-8,19 0-24,-8 7-2,4 8 0</inkml:trace>
  <inkml:trace contextRef="#ctx0" brushRef="#br0" timeOffset="4">12438 4396 7,'-17'3'7,"2"7"-1,6-1 1,-5 2-1,0 1-1,-3 4-1,-2 2-1,0 2 1,-3 4 1,-2 4-1,-2 3-1,-2 1-1,0 5 0,-2 3 1,-3 6-2,-1 3 0,0 4 0,-1 5 1,-2 5-1,3 4 2,-1 6 1,5 6 1,0 2 0,7 5-1,0 3 1,6 5-1,4 3-1,4 5 1,6 0-2,3 3 0,0-1-2,9 0 2,2-1-2,0-2 1,5-6 0,2 1 1,4-9-1,2 0 2,4-5-1,2-1 0,3-9-1,1-5 1,1-6 0,0-4-1,-2-5 0,-3-6-1,-3-9 1,-2-5-2,-5-6 2,-4-5-2,-4-7 0,0 0 0,-12-14 0,12 9-1,-12-9-1,0 0-3,0 0-3,0 0-12,0 0-14,0 0 0</inkml:trace>
  <inkml:trace contextRef="#ctx0" brushRef="#br0" timeOffset="5">12832 4318 2,'0'0'15,"0"0"2,0 0-7,10 3 2,0 0-3,3 2-1,5 2 0,1 1 1,8 4-3,3 3-2,6 6 1,1-1-3,5 8 2,0 0-3,1 4 1,-4 4-1,1 1 1,-6 2-1,-7-1-1,-4 0 3,-7-1-3,-7-1 1,-2-3-1,-5-5-3,-4-4 1,-1-1-2,-3-10-5,6 1-8,-3-2-14,3-12-5</inkml:trace>
  <inkml:trace contextRef="#ctx0" brushRef="#br0" timeOffset="6">12603 4728 13,'7'-14'23,"-7"14"-3,0 0-5,0 0-3,-10 8-4,0 7-3,-1 5-2,-2 8-1,-3 5 1,-2 6-2,0 0 0,-4 7 2,3-3-2,-2-2 1,0-1 0,0-5 0,1-3 0,1-4 4,6-4-2,-2-4 0,4-1-2,3-6 1,8 3-2,0 2 2,0-1-1,13 5 0,3 2 0,5 4-1,7 9 1,7 2-2,7 10 2,8 3-1,6 6 0,4 3-1,4 5 0,6 0 0,3 0 1,-1-3-2,2-4 2,0-4-1,-1-1 0,-1-7 0,0-5 2,-5-1-2,-3-6 0,-6-5 0,-5-3 1,-3-7-2,-10-4 2,-4-4-2,-7-2 1,-4-7 0,-5 0-1,-3-3 0,-5 0-1,-12 0 0,12 0-1,-12 0-2,0 0-1,0 0-7,0 0-15,0 0-7,0 11-3</inkml:trace>
  <inkml:trace contextRef="#ctx0" brushRef="#br0" timeOffset="7">13778 6459 1,'0'-32'34,"9"14"-6,0-2-6,5 0-6,4 5-4,5 2-3,5 5-2,3 4-4,5 7-1,2 3-1,2 8 1,1 1-2,-3 2 1,-3 2-1,-4 0 1,-8-2-1,-5 0 1,-8-2-1,-10-2 0,-3-2 0,-13-2 1,-6-1-1,-7-3 0,-7-2 0,-6-3 0,-6 0 0,-3-4 0,-1-2 1,5 0-1,4-2 0,5 0-2,8-1-1,8-5-10,8-1-23,14 1 0,0-9-1</inkml:trace>
  <inkml:trace contextRef="#ctx0" brushRef="#br0" timeOffset="8">12089 4751 13,'0'0'18,"-3"-11"-4,3 11 1,-14 0-7,0 3-3,-1 4-2,-6 0 1,-1 4-3,-9 2 2,-1 3-1,-5 4-1,-7 3 0,-3 4-1,-2 2 2,-4 3-1,-2 1 0,-1 3 0,-3 0 0,-1-1 0,2 2 1,1-2 2,3 0-1,2-5 3,9 0-3,3-2 1,9-4 0,6-4 3,12-1-5,6-2 0,7 1 1,9-3-1,9 4 0,6 0 0,12 5 0,5 5 2,10 5-2,2 7 0,4 3-1,-1 6 0,-1 2 1,-2 5-2,-4-1 1,-6-1-1,-8-2 2,-4-6-2,-4-4 1,-7-7-1,-2-1 1,-9-9-1,-1-7 0,-5-2 0,-3-7-2,0 1-2,0-11-7,0 0-18,-4 13-9,4-13 0,0 0 0</inkml:trace>
  <inkml:trace contextRef="#ctx0" brushRef="#br0" timeOffset="9">12237 7400 8,'0'0'10,"0"0"0,0 0 0,0 10-1,0-10 0,10 12-1,-10-12-1,9 18-2,-2-7 2,2 1-3,2 2 1,0 3-2,5-2 0,-2 1 0,6 5 1,0 0-2,3 1 1,4 3-2,1 3 1,2 0-2,5 3 1,2-1 0,2-1-1,6 2 0,1-3 1,2-1-1,3-4 1,0-5-1,2-4 1,-2-5-1,-1-6 0,-2-7 0,-2-7 0,3-10 0,-3-4 0,-2-9 1,0-6-1,-2-6 0,-1-2 0,-3-6 0,0 0 0,-5-1 2,-2 0-2,-2 2-2,-3 3 4,-4 5-2,-2 5 0,-5 7 0,-2 2 0,-5 9-2,-3 4 1,-1 7-4,-4 0-5,0 11-19,0 0-5,-12-9 1</inkml:trace>
  <inkml:trace contextRef="#ctx0" brushRef="#br0" timeOffset="10">13221 7572 4,'7'9'15,"-7"-9"0,9 14-6,-3-3 2,4 4 0,0 5-3,6 2 0,0 3-2,6 7 1,3-1-3,6 9 1,3 1-3,4 6 0,2 1 1,2 5-3,2 0 1,0-3-1,-2-1 0,-4-3 0,-4-8 0,-3-6 0,-5-6 0,-5-6 0,-5-5 1,-3-4-1,-5-3 0,-8-8 1,9 11-1,-9-11 1,0 0-1,0 12 1,0-12 0,0 0-1,-9 12 0,9-12 1,-8 20-1,3-5 0,0 4 1,-1 6-1,-1 10 0,1 7 0,-3 9 0,0 10 0,-2 10 0,-2 11 0,-2 8 1,-3 7-2,0 5 2,-2 4-1,0-2 0,3-1 2,0-6-1,1-8-1,3-8 0,3-10 0,1-9 0,0-9 0,3-10 0,0-8-1,0-9 1,3-6 0,3-7 0,-3-2-2,3-11 4,0 0-2,0 0 0,0 0 0,0 0 0,0 0 0,0 0 0,0 0-2,0 0 2,9-4 0,-9 4 0,0 0 0,0 0 0,0 0 0,0 0-1,9 9 2,-9-9-1,0 0 0,0 0 0,0 0 2,0 0-2,0 0 1,0 0 1,0 0-2,9 0 1,-9 0 2,0 0-2,15 9 0,-5-3 0,6 2 0,2 1 0,2 2 0,1 1 0,6 0 0,-2 5-1,4-2 0,-2 1 0,2 0 1,1 3-1,0-2 0,0 0 0,-1 1 1,0-1-1,-1-2 0,-3 0 0,-4-2 0,0 0 0,-4-2 0,-4 1 0,-2-3 1,-4 2-1,-1 0 0,-6 0 0,0 0 0,-7-1 0,-1 2 0,-7-5 0,-1 0 0,-3-2 0,-6-5 0,-3-5 0,-5-4 0,-5-6 1,0-4-2,-5-8 2,-2-1-1,0-3 0,5 0 0,-1 0 0,7 0-1,5 3 0,5-2-3,7 4-8,4 0-22,4-7-3,9 3-1</inkml:trace>
  <inkml:trace contextRef="#ctx0" brushRef="#br0" timeOffset="11">12575 7809 7,'0'29'21,"0"-14"-2,0 2-2,-5 2-4,5 8-2,-3-1-2,3 8-3,-2 4 0,2 10-3,-6 2 0,3 8-1,-5 2-1,2 3 3,-6 6-2,1 3 1,-5-2-1,2 2 0,-6 3-1,3 1 1,-2 2-1,0-1 0,-2-3-1,1-3 1,-1-3 0,3-4 0,-1-11 1,3-6-1,0-11 2,4-5-1,0-8 0,5-3-1,0-9 0,3-2-1,4-9 1,-6 12-1,6-12 0,0 0 1,0 0-1,0 0 0,0 0 1,0 0-1,0 0 1,0 0-1,0 0 0,0 0 1,-4 10-1,4-10 0,0 0 0,-7 11 1,7-11-1,-10 11 0,10-11 0,-13 12 0,13-12 0,-16 13 1,7-6-1,-1 1 0,-1 1 0,-2 0 0,2 1 0,-6 1 0,1 2 0,-3-1 0,-3 2 1,-3 0-1,-4 2 0,-2 1 0,-4 4 0,-2 0 0,-2-1 0,-6 2 0,-1 0 0,-2 2 0,0-1 0,-2 0 0,0-1 1,2 1-1,0 2 0,8-1 0,2-1 0,4-2-1,3-1 2,3-3-2,3-1 1,4-4 0,2-2 0,2-3 0,3-2 0,3-2 0,1-3 0,10 0 0,-12 6 0,12-6 0,0 0 0,0 0-1,0 0 1,0 0 0,0 0 0,0 0 0,0 0 0,0 0 0,0 0 0,0 0 0,0 0 0,0 0 0,0 0 0,0 0 0,0 0 0,0 0 0,0 0 0,0 0 0,0 0 0,0 0 0,0 0 0,2 11 0,-2-11 0,12 15 0,-4-5 0,1 4 1,3 3-1,1 2 0,2 4 0,1 2 0,1 1 0,-1 2 0,3 1 0,-1-2 0,2 2 0,1 0 0,0-1 0,1-4 0,1 2 0,0-3 0,-1-4 0,1-1 0,-2-5 0,-2-3 0,-2-5 0,-4-5 0,-1 0 1,-3 0-1,-9 0 0,10-19 0,-10 7 0,3-2 0,-3-1 1,0-2-1,-3-2 0,-1 0 0,0-3 0,-2 1 0,-1-3 0,0-1 0,-4-3 0,0 1 0,-2-1 0,-2 1 0,-2 1 0,-1 1 0,-2 1 0,-3 2 0,-3 4 1,0 4-2,-1 2 1,3 3 0,-1 4-2,2 1-1,9 4-14,3 0-21,0-6 0,4-4-2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8-03T10:48:14.90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12641 2919 3,'-48'-8'20,"21"8"-3,-2 0 0,3 9-4,-3 0-2,2 10 0,-4-1-4,4 11 0,-4 3-1,3 6-2,-2 5 1,1 5 1,-1 2-3,4 6 1,0 0-2,5 5 1,0 2-2,2 4 2,5-1-1,2 3 1,3 2-2,4 3 0,5-4 0,5 1 0,5-2 0,8-4-1,6-6 1,7-2-2,7-7 2,9-9-1,5-9 0,4-9 0,7-10 0,7-10 0,3-11 0,3-9-1,-1-12 1,3-9 0,0-6 0,-4-5 1,-1-8-2,-7-4 2,-7-2-1,-4 1 0,-7-2 0,-6-1 1,-8-1 0,-11-1-1,-11 2 0,-7-1 1,-13-1 0,-9 3-1,-12 0 1,-9 1-1,-12 0 1,-5 4-1,-5 0 1,-8 4-1,-5 8 0,-5 5 0,-3 10-2,-2 13-1,1 14-2,-5 10-10,10 22-24,2 20 0,2 13-1</inkml:trace>
  <inkml:trace contextRef="#ctx0" brushRef="#br0" timeOffset="1">13334 3332 8,'0'0'22,"0"0"-4,0 0-1,16-7-5,-4 0 1,-1-2-4,6 1 1,0-7-4,5 3 0,-2-4 0,3 6-4,-5-2 1,4 3-2,-7 0 0,1 3 0,-6 3 0,-10 3-1,12 0-1,-12 0-2,0 0-5,0 0-11,-17 6-16,14 4-1</inkml:trace>
  <inkml:trace contextRef="#ctx0" brushRef="#br0" timeOffset="2">13226 3880 16,'0'0'18,"0"0"-5,-14 4 1,14-4-3,-14 10-2,14-10 2,-22 15-5,11-4 2,-9-2-1,-1 3-1,-4-3 2,-2 2-3,-1-6-1,-3 5 0,-1-10-1,-1 3 1,-2-3-2,1-7 0,0-1 0,1-3-1,1-4 0,0 2 0,3-6 0,3 2-1,2-2 1,5 4-1,3-1 1,3 3-1,2 1 0,11 12 0,-10-13-1,10 13-2,0 0-2,0 0-10,0 0-23,0 20 1,0-20-4</inkml:trace>
  <inkml:trace contextRef="#ctx0" brushRef="#br0" timeOffset="3">12677 3337 6,'-8'-10'27,"8"10"-6,-3-12-1,3 3-3,0 9-4,0-15-2,0 15-2,5-16-2,-5 16-4,12-6 0,-12 6 0,15 3-2,-5 5 1,-1 0-2,1 5 2,-3 2 1,-3 2-2,-4-2 0,0 4 0,-4-3 0,-2-1 0,-4 0 0,-2-4-1,-3-1 1,1-5-1,-1-5 0,3 0 1,0-3-1,0-3 0,5-2 1,3-2-1,4 10-1,0-17-2,0 17-8,19 0-24,-8 7-2,4 8 0</inkml:trace>
  <inkml:trace contextRef="#ctx0" brushRef="#br0" timeOffset="4">12438 4396 7,'-17'3'7,"2"7"-1,6-1 1,-5 2-1,0 1-1,-3 4-1,-2 2-1,0 2 1,-3 4 1,-2 4-1,-2 3-1,-2 1-1,0 5 0,-2 3 1,-3 6-2,-1 3 0,0 4 0,-1 5 1,-2 5-1,3 4 2,-1 6 1,5 6 1,0 2 0,7 5-1,0 3 1,6 5-1,4 3-1,4 5 1,6 0-2,3 3 0,0-1-2,9 0 2,2-1-2,0-2 1,5-6 0,2 1 1,4-9-1,2 0 2,4-5-1,2-1 0,3-9-1,1-5 1,1-6 0,0-4-1,-2-5 0,-3-6-1,-3-9 1,-2-5-2,-5-6 2,-4-5-2,-4-7 0,0 0 0,-12-14 0,12 9-1,-12-9-1,0 0-3,0 0-3,0 0-12,0 0-14,0 0 0</inkml:trace>
  <inkml:trace contextRef="#ctx0" brushRef="#br0" timeOffset="5">12832 4318 2,'0'0'15,"0"0"2,0 0-7,10 3 2,0 0-3,3 2-1,5 2 0,1 1 1,8 4-3,3 3-2,6 6 1,1-1-3,5 8 2,0 0-3,1 4 1,-4 4-1,1 1 1,-6 2-1,-7-1-1,-4 0 3,-7-1-3,-7-1 1,-2-3-1,-5-5-3,-4-4 1,-1-1-2,-3-10-5,6 1-8,-3-2-14,3-12-5</inkml:trace>
  <inkml:trace contextRef="#ctx0" brushRef="#br0" timeOffset="6">12603 4728 13,'7'-14'23,"-7"14"-3,0 0-5,0 0-3,-10 8-4,0 7-3,-1 5-2,-2 8-1,-3 5 1,-2 6-2,0 0 0,-4 7 2,3-3-2,-2-2 1,0-1 0,0-5 0,1-3 0,1-4 4,6-4-2,-2-4 0,4-1-2,3-6 1,8 3-2,0 2 2,0-1-1,13 5 0,3 2 0,5 4-1,7 9 1,7 2-2,7 10 2,8 3-1,6 6 0,4 3-1,4 5 0,6 0 0,3 0 1,-1-3-2,2-4 2,0-4-1,-1-1 0,-1-7 0,0-5 2,-5-1-2,-3-6 0,-6-5 0,-5-3 1,-3-7-2,-10-4 2,-4-4-2,-7-2 1,-4-7 0,-5 0-1,-3-3 0,-5 0-1,-12 0 0,12 0-1,-12 0-2,0 0-1,0 0-7,0 0-15,0 0-7,0 11-3</inkml:trace>
  <inkml:trace contextRef="#ctx0" brushRef="#br0" timeOffset="7">13778 6459 1,'0'-32'34,"9"14"-6,0-2-6,5 0-6,4 5-4,5 2-3,5 5-2,3 4-4,5 7-1,2 3-1,2 8 1,1 1-2,-3 2 1,-3 2-1,-4 0 1,-8-2-1,-5 0 1,-8-2-1,-10-2 0,-3-2 0,-13-2 1,-6-1-1,-7-3 0,-7-2 0,-6-3 0,-6 0 0,-3-4 0,-1-2 1,5 0-1,4-2 0,5 0-2,8-1-1,8-5-10,8-1-23,14 1 0,0-9-1</inkml:trace>
  <inkml:trace contextRef="#ctx0" brushRef="#br0" timeOffset="8">12089 4751 13,'0'0'18,"-3"-11"-4,3 11 1,-14 0-7,0 3-3,-1 4-2,-6 0 1,-1 4-3,-9 2 2,-1 3-1,-5 4-1,-7 3 0,-3 4-1,-2 2 2,-4 3-1,-2 1 0,-1 3 0,-3 0 0,-1-1 0,2 2 1,1-2 2,3 0-1,2-5 3,9 0-3,3-2 1,9-4 0,6-4 3,12-1-5,6-2 0,7 1 1,9-3-1,9 4 0,6 0 0,12 5 0,5 5 2,10 5-2,2 7 0,4 3-1,-1 6 0,-1 2 1,-2 5-2,-4-1 1,-6-1-1,-8-2 2,-4-6-2,-4-4 1,-7-7-1,-2-1 1,-9-9-1,-1-7 0,-5-2 0,-3-7-2,0 1-2,0-11-7,0 0-18,-4 13-9,4-13 0,0 0 0</inkml:trace>
  <inkml:trace contextRef="#ctx0" brushRef="#br0" timeOffset="9">12237 7400 8,'0'0'10,"0"0"0,0 0 0,0 10-1,0-10 0,10 12-1,-10-12-1,9 18-2,-2-7 2,2 1-3,2 2 1,0 3-2,5-2 0,-2 1 0,6 5 1,0 0-2,3 1 1,4 3-2,1 3 1,2 0-2,5 3 1,2-1 0,2-1-1,6 2 0,1-3 1,2-1-1,3-4 1,0-5-1,2-4 1,-2-5-1,-1-6 0,-2-7 0,-2-7 0,3-10 0,-3-4 0,-2-9 1,0-6-1,-2-6 0,-1-2 0,-3-6 0,0 0 0,-5-1 2,-2 0-2,-2 2-2,-3 3 4,-4 5-2,-2 5 0,-5 7 0,-2 2 0,-5 9-2,-3 4 1,-1 7-4,-4 0-5,0 11-19,0 0-5,-12-9 1</inkml:trace>
  <inkml:trace contextRef="#ctx0" brushRef="#br0" timeOffset="10">13221 7572 4,'7'9'15,"-7"-9"0,9 14-6,-3-3 2,4 4 0,0 5-3,6 2 0,0 3-2,6 7 1,3-1-3,6 9 1,3 1-3,4 6 0,2 1 1,2 5-3,2 0 1,0-3-1,-2-1 0,-4-3 0,-4-8 0,-3-6 0,-5-6 0,-5-6 0,-5-5 1,-3-4-1,-5-3 0,-8-8 1,9 11-1,-9-11 1,0 0-1,0 12 1,0-12 0,0 0-1,-9 12 0,9-12 1,-8 20-1,3-5 0,0 4 1,-1 6-1,-1 10 0,1 7 0,-3 9 0,0 10 0,-2 10 0,-2 11 0,-2 8 1,-3 7-2,0 5 2,-2 4-1,0-2 0,3-1 2,0-6-1,1-8-1,3-8 0,3-10 0,1-9 0,0-9 0,3-10 0,0-8-1,0-9 1,3-6 0,3-7 0,-3-2-2,3-11 4,0 0-2,0 0 0,0 0 0,0 0 0,0 0 0,0 0 0,0 0-2,0 0 2,9-4 0,-9 4 0,0 0 0,0 0 0,0 0 0,0 0-1,9 9 2,-9-9-1,0 0 0,0 0 0,0 0 2,0 0-2,0 0 1,0 0 1,0 0-2,9 0 1,-9 0 2,0 0-2,15 9 0,-5-3 0,6 2 0,2 1 0,2 2 0,1 1 0,6 0 0,-2 5-1,4-2 0,-2 1 0,2 0 1,1 3-1,0-2 0,0 0 0,-1 1 1,0-1-1,-1-2 0,-3 0 0,-4-2 0,0 0 0,-4-2 0,-4 1 0,-2-3 1,-4 2-1,-1 0 0,-6 0 0,0 0 0,-7-1 0,-1 2 0,-7-5 0,-1 0 0,-3-2 0,-6-5 0,-3-5 0,-5-4 0,-5-6 1,0-4-2,-5-8 2,-2-1-1,0-3 0,5 0 0,-1 0 0,7 0-1,5 3 0,5-2-3,7 4-8,4 0-22,4-7-3,9 3-1</inkml:trace>
  <inkml:trace contextRef="#ctx0" brushRef="#br0" timeOffset="11">12575 7809 7,'0'29'21,"0"-14"-2,0 2-2,-5 2-4,5 8-2,-3-1-2,3 8-3,-2 4 0,2 10-3,-6 2 0,3 8-1,-5 2-1,2 3 3,-6 6-2,1 3 1,-5-2-1,2 2 0,-6 3-1,3 1 1,-2 2-1,0-1 0,-2-3-1,1-3 1,-1-3 0,3-4 0,-1-11 1,3-6-1,0-11 2,4-5-1,0-8 0,5-3-1,0-9 0,3-2-1,4-9 1,-6 12-1,6-12 0,0 0 1,0 0-1,0 0 0,0 0 1,0 0-1,0 0 1,0 0-1,0 0 0,0 0 1,-4 10-1,4-10 0,0 0 0,-7 11 1,7-11-1,-10 11 0,10-11 0,-13 12 0,13-12 0,-16 13 1,7-6-1,-1 1 0,-1 1 0,-2 0 0,2 1 0,-6 1 0,1 2 0,-3-1 0,-3 2 1,-3 0-1,-4 2 0,-2 1 0,-4 4 0,-2 0 0,-2-1 0,-6 2 0,-1 0 0,-2 2 0,0-1 0,-2 0 0,0-1 1,2 1-1,0 2 0,8-1 0,2-1 0,4-2-1,3-1 2,3-3-2,3-1 1,4-4 0,2-2 0,2-3 0,3-2 0,3-2 0,1-3 0,10 0 0,-12 6 0,12-6 0,0 0 0,0 0-1,0 0 1,0 0 0,0 0 0,0 0 0,0 0 0,0 0 0,0 0 0,0 0 0,0 0 0,0 0 0,0 0 0,0 0 0,0 0 0,0 0 0,0 0 0,0 0 0,0 0 0,0 0 0,0 0 0,2 11 0,-2-11 0,12 15 0,-4-5 0,1 4 1,3 3-1,1 2 0,2 4 0,1 2 0,1 1 0,-1 2 0,3 1 0,-1-2 0,2 2 0,1 0 0,0-1 0,1-4 0,1 2 0,0-3 0,-1-4 0,1-1 0,-2-5 0,-2-3 0,-2-5 0,-4-5 0,-1 0 1,-3 0-1,-9 0 0,10-19 0,-10 7 0,3-2 0,-3-1 1,0-2-1,-3-2 0,-1 0 0,0-3 0,-2 1 0,-1-3 0,0-1 0,-4-3 0,0 1 0,-2-1 0,-2 1 0,-2 1 0,-1 1 0,-2 1 0,-3 2 0,-3 4 1,0 4-2,-1 2 1,3 3 0,-1 4-2,2 1-1,9 4-14,3 0-21,0-6 0,4-4-2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8-03T10:54:55.657"/>
    </inkml:context>
    <inkml:brush xml:id="br0">
      <inkml:brushProperty name="width" value="0.07938" units="cm"/>
      <inkml:brushProperty name="height" value="0.07938" units="cm"/>
      <inkml:brushProperty name="color" value="#C00000"/>
    </inkml:brush>
  </inkml:definitions>
  <inkml:trace contextRef="#ctx0" brushRef="#br0">12641 2919 3,'-48'-8'20,"21"8"-3,-2 0 0,3 9-4,-3 0-2,2 10 0,-4-1-4,4 11 0,-4 3-1,3 6-2,-2 5 1,1 5 1,-1 2-3,4 6 1,0 0-2,5 5 1,0 2-2,2 4 2,5-1-1,2 3 1,3 2-2,4 3 0,5-4 0,5 1 0,5-2 0,8-4-1,6-6 1,7-2-2,7-7 2,9-9-1,5-9 0,4-9 0,7-10 0,7-10 0,3-11 0,3-9-1,-1-12 1,3-9 0,0-6 0,-4-5 1,-1-8-2,-7-4 2,-7-2-1,-4 1 0,-7-2 0,-6-1 1,-8-1 0,-11-1-1,-11 2 0,-7-1 1,-13-1 0,-9 3-1,-12 0 1,-9 1-1,-12 0 1,-5 4-1,-5 0 1,-8 4-1,-5 8 0,-5 5 0,-3 10-2,-2 13-1,1 14-2,-5 10-10,10 22-24,2 20 0,2 13-1</inkml:trace>
  <inkml:trace contextRef="#ctx0" brushRef="#br0" timeOffset="1">13334 3332 8,'0'0'22,"0"0"-4,0 0-1,16-7-5,-4 0 1,-1-2-4,6 1 1,0-7-4,5 3 0,-2-4 0,3 6-4,-5-2 1,4 3-2,-7 0 0,1 3 0,-6 3 0,-10 3-1,12 0-1,-12 0-2,0 0-5,0 0-11,-17 6-16,14 4-1</inkml:trace>
  <inkml:trace contextRef="#ctx0" brushRef="#br0" timeOffset="3">12677 3337 6,'-8'-10'27,"8"10"-6,-3-12-1,3 3-3,0 9-4,0-15-2,0 15-2,5-16-2,-5 16-4,12-6 0,-12 6 0,15 3-2,-5 5 1,-1 0-2,1 5 2,-3 2 1,-3 2-2,-4-2 0,0 4 0,-4-3 0,-2-1 0,-4 0 0,-2-4-1,-3-1 1,1-5-1,-1-5 0,3 0 1,0-3-1,0-3 0,5-2 1,3-2-1,4 10-1,0-17-2,0 17-8,19 0-24,-8 7-2,4 8 0</inkml:trace>
  <inkml:trace contextRef="#ctx0" brushRef="#br0" timeOffset="4">12438 4396 7,'-17'3'7,"2"7"-1,6-1 1,-5 2-1,0 1-1,-3 4-1,-2 2-1,0 2 1,-3 4 1,-2 4-1,-2 3-1,-2 1-1,0 5 0,-2 3 1,-3 6-2,-1 3 0,0 4 0,-1 5 1,-2 5-1,3 4 2,-1 6 1,5 6 1,0 2 0,7 5-1,0 3 1,6 5-1,4 3-1,4 5 1,6 0-2,3 3 0,0-1-2,9 0 2,2-1-2,0-2 1,5-6 0,2 1 1,4-9-1,2 0 2,4-5-1,2-1 0,3-9-1,1-5 1,1-6 0,0-4-1,-2-5 0,-3-6-1,-3-9 1,-2-5-2,-5-6 2,-4-5-2,-4-7 0,0 0 0,-12-14 0,12 9-1,-12-9-1,0 0-3,0 0-3,0 0-12,0 0-14,0 0 0</inkml:trace>
  <inkml:trace contextRef="#ctx0" brushRef="#br0" timeOffset="5">12832 4318 2,'0'0'15,"0"0"2,0 0-7,10 3 2,0 0-3,3 2-1,5 2 0,1 1 1,8 4-3,3 3-2,6 6 1,1-1-3,5 8 2,0 0-3,1 4 1,-4 4-1,1 1 1,-6 2-1,-7-1-1,-4 0 3,-7-1-3,-7-1 1,-2-3-1,-5-5-3,-4-4 1,-1-1-2,-3-10-5,6 1-8,-3-2-14,3-12-5</inkml:trace>
  <inkml:trace contextRef="#ctx0" brushRef="#br0" timeOffset="6">12603 4728 13,'7'-14'23,"-7"14"-3,0 0-5,0 0-3,-10 8-4,0 7-3,-1 5-2,-2 8-1,-3 5 1,-2 6-2,0 0 0,-4 7 2,3-3-2,-2-2 1,0-1 0,0-5 0,1-3 0,1-4 4,6-4-2,-2-4 0,4-1-2,3-6 1,8 3-2,0 2 2,0-1-1,13 5 0,3 2 0,5 4-1,7 9 1,7 2-2,7 10 2,8 3-1,6 6 0,4 3-1,4 5 0,6 0 0,3 0 1,-1-3-2,2-4 2,0-4-1,-1-1 0,-1-7 0,0-5 2,-5-1-2,-3-6 0,-6-5 0,-5-3 1,-3-7-2,-10-4 2,-4-4-2,-7-2 1,-4-7 0,-5 0-1,-3-3 0,-5 0-1,-12 0 0,12 0-1,-12 0-2,0 0-1,0 0-7,0 0-15,0 0-7,0 11-3</inkml:trace>
  <inkml:trace contextRef="#ctx0" brushRef="#br0" timeOffset="7">13778 6459 1,'0'-32'34,"9"14"-6,0-2-6,5 0-6,4 5-4,5 2-3,5 5-2,3 4-4,5 7-1,2 3-1,2 8 1,1 1-2,-3 2 1,-3 2-1,-4 0 1,-8-2-1,-5 0 1,-8-2-1,-10-2 0,-3-2 0,-13-2 1,-6-1-1,-7-3 0,-7-2 0,-6-3 0,-6 0 0,-3-4 0,-1-2 1,5 0-1,4-2 0,5 0-2,8-1-1,8-5-10,8-1-23,14 1 0,0-9-1</inkml:trace>
  <inkml:trace contextRef="#ctx0" brushRef="#br0" timeOffset="8">12089 4751 13,'0'0'18,"-3"-11"-4,3 11 1,-14 0-7,0 3-3,-1 4-2,-6 0 1,-1 4-3,-9 2 2,-1 3-1,-5 4-1,-7 3 0,-3 4-1,-2 2 2,-4 3-1,-2 1 0,-1 3 0,-3 0 0,-1-1 0,2 2 1,1-2 2,3 0-1,2-5 3,9 0-3,3-2 1,9-4 0,6-4 3,12-1-5,6-2 0,7 1 1,9-3-1,9 4 0,6 0 0,12 5 0,5 5 2,10 5-2,2 7 0,4 3-1,-1 6 0,-1 2 1,-2 5-2,-4-1 1,-6-1-1,-8-2 2,-4-6-2,-4-4 1,-7-7-1,-2-1 1,-9-9-1,-1-7 0,-5-2 0,-3-7-2,0 1-2,0-11-7,0 0-18,-4 13-9,4-13 0,0 0 0</inkml:trace>
  <inkml:trace contextRef="#ctx0" brushRef="#br0" timeOffset="9">12237 7400 8,'0'0'10,"0"0"0,0 0 0,0 10-1,0-10 0,10 12-1,-10-12-1,9 18-2,-2-7 2,2 1-3,2 2 1,0 3-2,5-2 0,-2 1 0,6 5 1,0 0-2,3 1 1,4 3-2,1 3 1,2 0-2,5 3 1,2-1 0,2-1-1,6 2 0,1-3 1,2-1-1,3-4 1,0-5-1,2-4 1,-2-5-1,-1-6 0,-2-7 0,-2-7 0,3-10 0,-3-4 0,-2-9 1,0-6-1,-2-6 0,-1-2 0,-3-6 0,0 0 0,-5-1 2,-2 0-2,-2 2-2,-3 3 4,-4 5-2,-2 5 0,-5 7 0,-2 2 0,-5 9-2,-3 4 1,-1 7-4,-4 0-5,0 11-19,0 0-5,-12-9 1</inkml:trace>
  <inkml:trace contextRef="#ctx0" brushRef="#br0" timeOffset="10">13221 7572 4,'7'9'15,"-7"-9"0,9 14-6,-3-3 2,4 4 0,0 5-3,6 2 0,0 3-2,6 7 1,3-1-3,6 9 1,3 1-3,4 6 0,2 1 1,2 5-3,2 0 1,0-3-1,-2-1 0,-4-3 0,-4-8 0,-3-6 0,-5-6 0,-5-6 0,-5-5 1,-3-4-1,-5-3 0,-8-8 1,9 11-1,-9-11 1,0 0-1,0 12 1,0-12 0,0 0-1,-9 12 0,9-12 1,-8 20-1,3-5 0,0 4 1,-1 6-1,-1 10 0,1 7 0,-3 9 0,0 10 0,-2 10 0,-2 11 0,-2 8 1,-3 7-2,0 5 2,-2 4-1,0-2 0,3-1 2,0-6-1,1-8-1,3-8 0,3-10 0,1-9 0,0-9 0,3-10 0,0-8-1,0-9 1,3-6 0,3-7 0,-3-2-2,3-11 4,0 0-2,0 0 0,0 0 0,0 0 0,0 0 0,0 0 0,0 0-2,0 0 2,9-4 0,-9 4 0,0 0 0,0 0 0,0 0 0,0 0-1,9 9 2,-9-9-1,0 0 0,0 0 0,0 0 2,0 0-2,0 0 1,0 0 1,0 0-2,9 0 1,-9 0 2,0 0-2,15 9 0,-5-3 0,6 2 0,2 1 0,2 2 0,1 1 0,6 0 0,-2 5-1,4-2 0,-2 1 0,2 0 1,1 3-1,0-2 0,0 0 0,-1 1 1,0-1-1,-1-2 0,-3 0 0,-4-2 0,0 0 0,-4-2 0,-4 1 0,-2-3 1,-4 2-1,-1 0 0,-6 0 0,0 0 0,-7-1 0,-1 2 0,-7-5 0,-1 0 0,-3-2 0,-6-5 0,-3-5 0,-5-4 0,-5-6 1,0-4-2,-5-8 2,-2-1-1,0-3 0,5 0 0,-1 0 0,7 0-1,5 3 0,5-2-3,7 4-8,4 0-22,4-7-3,9 3-1</inkml:trace>
  <inkml:trace contextRef="#ctx0" brushRef="#br0" timeOffset="11">12575 7809 7,'0'29'21,"0"-14"-2,0 2-2,-5 2-4,5 8-2,-3-1-2,3 8-3,-2 4 0,2 10-3,-6 2 0,3 8-1,-5 2-1,2 3 3,-6 6-2,1 3 1,-5-2-1,2 2 0,-6 3-1,3 1 1,-2 2-1,0-1 0,-2-3-1,1-3 1,-1-3 0,3-4 0,-1-11 1,3-6-1,0-11 2,4-5-1,0-8 0,5-3-1,0-9 0,3-2-1,4-9 1,-6 12-1,6-12 0,0 0 1,0 0-1,0 0 0,0 0 1,0 0-1,0 0 1,0 0-1,0 0 0,0 0 1,-4 10-1,4-10 0,0 0 0,-7 11 1,7-11-1,-10 11 0,10-11 0,-13 12 0,13-12 0,-16 13 1,7-6-1,-1 1 0,-1 1 0,-2 0 0,2 1 0,-6 1 0,1 2 0,-3-1 0,-3 2 1,-3 0-1,-4 2 0,-2 1 0,-4 4 0,-2 0 0,-2-1 0,-6 2 0,-1 0 0,-2 2 0,0-1 0,-2 0 0,0-1 1,2 1-1,0 2 0,8-1 0,2-1 0,4-2-1,3-1 2,3-3-2,3-1 1,4-4 0,2-2 0,2-3 0,3-2 0,3-2 0,1-3 0,10 0 0,-12 6 0,12-6 0,0 0 0,0 0-1,0 0 1,0 0 0,0 0 0,0 0 0,0 0 0,0 0 0,0 0 0,0 0 0,0 0 0,0 0 0,0 0 0,0 0 0,0 0 0,0 0 0,0 0 0,0 0 0,0 0 0,0 0 0,0 0 0,2 11 0,-2-11 0,12 15 0,-4-5 0,1 4 1,3 3-1,1 2 0,2 4 0,1 2 0,1 1 0,-1 2 0,3 1 0,-1-2 0,2 2 0,1 0 0,0-1 0,1-4 0,1 2 0,0-3 0,-1-4 0,1-1 0,-2-5 0,-2-3 0,-2-5 0,-4-5 0,-1 0 1,-3 0-1,-9 0 0,10-19 0,-10 7 0,3-2 0,-3-1 1,0-2-1,-3-2 0,-1 0 0,0-3 0,-2 1 0,-1-3 0,0-1 0,-4-3 0,0 1 0,-2-1 0,-2 1 0,-2 1 0,-1 1 0,-2 1 0,-3 2 0,-3 4 1,0 4-2,-1 2 1,3 3 0,-1 4-2,2 1-1,9 4-14,3 0-21,0-6 0,4-4-2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8-03T10:55:51.01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12905 4021 1,'0'0'6,"0"0"-1,0 0-1,0 0 0,0 0 2,0 0-1,0 0-1,0 0 1,0 0-1,0 0 1,0 0 2,0 0-1,0 0 0,0 0-2,0 0 1,0 0 1,-11-10-2,11 10 1,0 0-2,-14 0 0,14 0 0,-10 0 0,10 0-1,-12-4 2,12 4-3,-13-5 1,13 5-1,-14-9 0,14 9 0,-14-14 0,7 5 0,0-2-1,1-1 1,-1 0 1,1-1-2,0 1 1,1 2 1,0-3-1,5 13 1,-9-17-1,9 17 0,-7-9 0,7 9 0,0 0 0,-12 0-1,12 0 1,-9 9-1,9-9 0,-13 14 0,5-4 0,8-10 1,-13 17-1,13-17 0,-11 12 1,11-12-1,0 0 0,-14 4 1,14-4-1,0 0 0,-4-15 0,4 15 0,-3-15 0,3 15 0,-3-17 0,3 17 0,-4-15 1,4 15-1,-3-10 1,3 10 0,0 0-1,0 0 1,-10-6-1,10 6 1,-11 8-1,11-8 0,-15 15 0,15-15 0,-16 18 0,16-18 0,-16 18 0,16-18 1,-11 7-1,11-7 0,0 0 0,-10 0 1,10 0-1,-4-11 0,4 11 0,-4-17 0,4 17 0,-3-17 0,3 7 0,-5-1 0,3 0 0,2-1 0,-3 2 0,3 1 2,0 9-2,-8-16 0,8 16 2,0 0-2,-11-4 0,11 4 0,-13 8 1,13-8-1,-16 17 0,8-6-1,-4-1 1,3 0 0,0-3 1,9-7-1,-17 10 0,17-10 0,-11 0 0,11 0 0,0 0 0,-10-15 1,10 6-1,0-4 0,0 1 0,0-1 0,0 0 0,3-1 0,-3 4 0,4 0 0,-4 10 1,3-12-1,-3 12 0,0 0 0,0 0 0,0 0 1,-10 12-1,3-2 0,1 0 0,-2 2 0,-2-1 0,0 0 0,3-2 0,7-9 0,-14 12 0,14-12-1,0 0 0,-9 4-7,9-4-14,11 0-13,-11 0-2,0 0-1</inkml:trace>
  <inkml:trace contextRef="#ctx0" brushRef="#br0" timeOffset="3114">12619 2349 1,'0'0'16,"0"0"0,0 0-4,0 0 1,0 0-3,-6-18-2,6 9 2,0-7-2,4 1-1,-4-8 1,9 0-3,-4-6 2,2 0-1,1-5-2,1-2 0,-2-3-2,3 1 0,-1-3 0,0 2 0,1 0 0,0 3 0,-2 4-1,2 6 0,0 3 0,-4 5 0,2 4 0,-2 5-1,-6 9 1,7-11-1,-7 11 1,0 0-1,0 0 0,9 0 1,-9 0-1,0 0 0,10 17 1,-10-17-1,8 19 0,-4-7 1,-1 2-1,0 3 0,-3 2 0,0 0 0,-3 4 1,-1 1-1,-2 5 1,-3-1-2,0 2 2,0 0-1,-3 1 0,2-3-1,-2 2 1,0-4 0,1-1-1,-1-1 1,2-2-1,-1-2 1,2-3 0,-1 1-1,4-6 1,0-1 0,0-2 0,6-9 0,-6 13-1,6-13 1,-3 11 0,3-11 0,0 0 0,-3 8 0,3-8 0,0 0 0,0 0 0,0 0 0,-3 11 0,3-11 0,0 0 1,0 0-1,0 0 0,0 0 0,0 0 0,0 0 0,0 0 0,0 0 0,0 0 1,-10 0-1,10 0 0,0 0 0,0 0 0,0 0 0,0 0 0,0 0 0,0 0 0,0 0 0,0 0 0,-9-12 0,9 12 0,0 0 0,0 0 0,0 0 0,0 0 0,0 0 0,0 0 0,-11-7-4,11 7-7,0 0-26,0 0-1,0 0-1</inkml:trace>
  <inkml:trace contextRef="#ctx0" brushRef="#br0" timeOffset="4103">12592 2580 15,'0'0'20,"-9"7"-4,9-7-1,0 0-2,0 0 0,0 0-4,0-15 1,0 15-3,7-10 2,-7 10-5,10-7 0,-10 7-1,12 0-2,-12 0 0,12 7 0,-12-7 0,10 14 0,-10-14-1,7 16 2,-7-6 0,0-10-2,-6 15 1,6-15-1,-10 9 0,10-9 1,-18 3-1,9-3 0,-1-3-1,-1-3 1,1 0 0,-1 0 0,2-1 0,-1-2 0,10 9 0,-14-15 0,14 15-1,-9-15 1,9 15 0,-3-14 0,3 14 0,3-11-2,-3 11 2,9-4 0,-9 4 0,12 0 0,-12 0 0,13 9 0,-13-9 0,14 13 0,-14-13 0,10 12 0,-10-12 0,11 12 0,-11-12 0,0 0 2,3 11-2,-3-11 0,0 0 0,0 0 0,-10 11 1,10-11-1,-10 0 0,10 0 0,-12-3 0,12 3 0,-10-10 0,10 10 0,-7-14-1,7 14 1,-2-14-4,2 14 0,0-9-6,0 9-26,12 0-1,-12 0-2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30419"/>
            <a:ext cx="7772400" cy="8490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461"/>
            <a:ext cx="6400800" cy="101220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139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901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686"/>
            <a:ext cx="2057400" cy="19519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686"/>
            <a:ext cx="6019800" cy="19519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502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218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45190"/>
            <a:ext cx="7772400" cy="78666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678762"/>
            <a:ext cx="7772400" cy="86642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024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533610"/>
            <a:ext cx="4038600" cy="15100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33610"/>
            <a:ext cx="4038600" cy="15100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608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616"/>
            <a:ext cx="8229600" cy="66013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86599"/>
            <a:ext cx="4040188" cy="3694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6091"/>
            <a:ext cx="4040188" cy="22820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86599"/>
            <a:ext cx="4041775" cy="3694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56091"/>
            <a:ext cx="4041775" cy="22820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468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619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793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57699"/>
            <a:ext cx="3008313" cy="6711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57699"/>
            <a:ext cx="5111750" cy="33804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828837"/>
            <a:ext cx="3008313" cy="27093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971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772569"/>
            <a:ext cx="5486400" cy="3273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53906"/>
            <a:ext cx="5486400" cy="2376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099887"/>
            <a:ext cx="5486400" cy="4648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875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8616"/>
            <a:ext cx="8229600" cy="660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24190"/>
            <a:ext cx="8229600" cy="2613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671087"/>
            <a:ext cx="2133600" cy="2108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671087"/>
            <a:ext cx="2895600" cy="2108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671087"/>
            <a:ext cx="2133600" cy="2108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522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4.xml"/><Relationship Id="rId3" Type="http://schemas.microsoft.com/office/2007/relationships/hdphoto" Target="../media/hdphoto1.wdp"/><Relationship Id="rId7" Type="http://schemas.openxmlformats.org/officeDocument/2006/relationships/customXml" Target="../ink/ink2.xml"/><Relationship Id="rId12" Type="http://schemas.microsoft.com/office/2007/relationships/hdphoto" Target="../media/hdphoto3.wdp"/><Relationship Id="rId2" Type="http://schemas.openxmlformats.org/officeDocument/2006/relationships/image" Target="../media/image1.png"/><Relationship Id="rId16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11" Type="http://schemas.openxmlformats.org/officeDocument/2006/relationships/image" Target="../media/image5.png"/><Relationship Id="rId5" Type="http://schemas.openxmlformats.org/officeDocument/2006/relationships/customXml" Target="../ink/ink1.xml"/><Relationship Id="rId15" Type="http://schemas.openxmlformats.org/officeDocument/2006/relationships/customXml" Target="../ink/ink5.xml"/><Relationship Id="rId10" Type="http://schemas.microsoft.com/office/2007/relationships/hdphoto" Target="../media/hdphoto2.wdp"/><Relationship Id="rId4" Type="http://schemas.openxmlformats.org/officeDocument/2006/relationships/image" Target="../media/image2.gif"/><Relationship Id="rId9" Type="http://schemas.openxmlformats.org/officeDocument/2006/relationships/image" Target="../media/image4.jpeg"/><Relationship Id="rId1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http://3.bp.blogspot.com/-_nlJMWE12P8/TjfaoyFgyjI/AAAAAAAAANQ/1mm29OAojvk/s1600/sa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7500">
                        <a14:foregroundMark x1="18667" y1="44833" x2="18667" y2="44833"/>
                        <a14:foregroundMark x1="16333" y1="48833" x2="16333" y2="48833"/>
                        <a14:foregroundMark x1="58000" y1="16167" x2="58000" y2="16167"/>
                        <a14:foregroundMark x1="92167" y1="40667" x2="92167" y2="40667"/>
                        <a14:foregroundMark x1="97500" y1="41833" x2="97500" y2="41833"/>
                        <a14:backgroundMark x1="59833" y1="72000" x2="59833" y2="72000"/>
                        <a14:backgroundMark x1="56833" y1="70833" x2="56833" y2="70833"/>
                        <a14:backgroundMark x1="50500" y1="81333" x2="50500" y2="81333"/>
                        <a14:backgroundMark x1="57833" y1="79500" x2="57833" y2="79500"/>
                        <a14:backgroundMark x1="39833" y1="81500" x2="39833" y2="81500"/>
                        <a14:backgroundMark x1="35500" y1="79500" x2="35500" y2="7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31436">
            <a:off x="4088502" y="1373567"/>
            <a:ext cx="1594393" cy="159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1331640" y="1017094"/>
            <a:ext cx="1289636" cy="2734200"/>
            <a:chOff x="3994920" y="1037520"/>
            <a:chExt cx="1289636" cy="2734200"/>
          </a:xfrm>
        </p:grpSpPr>
        <p:pic>
          <p:nvPicPr>
            <p:cNvPr id="1042" name="Picture 18" descr="http://www.surplusandoutdoors.com/images/product/thumbnail/SWISS-HIKER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94783">
              <a:off x="4269011" y="1754704"/>
              <a:ext cx="1015545" cy="998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1" name="Ink 20"/>
                <p14:cNvContentPartPr/>
                <p14:nvPr/>
              </p14:nvContentPartPr>
              <p14:xfrm>
                <a:off x="3994920" y="1037520"/>
                <a:ext cx="1124640" cy="2734200"/>
              </p14:xfrm>
            </p:contentPart>
          </mc:Choice>
          <mc:Fallback>
            <p:pic>
              <p:nvPicPr>
                <p:cNvPr id="21" name="Ink 20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984840" y="1026720"/>
                  <a:ext cx="1144800" cy="275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2627784" y="1017094"/>
            <a:ext cx="1289636" cy="2734200"/>
            <a:chOff x="3994920" y="1037520"/>
            <a:chExt cx="1289636" cy="2734200"/>
          </a:xfrm>
        </p:grpSpPr>
        <p:pic>
          <p:nvPicPr>
            <p:cNvPr id="39" name="Picture 18" descr="http://www.surplusandoutdoors.com/images/product/thumbnail/SWISS-HIKER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94783">
              <a:off x="4269011" y="1754704"/>
              <a:ext cx="1015545" cy="998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0" name="Ink 39"/>
                <p14:cNvContentPartPr/>
                <p14:nvPr/>
              </p14:nvContentPartPr>
              <p14:xfrm>
                <a:off x="3994920" y="1037520"/>
                <a:ext cx="1124640" cy="2734200"/>
              </p14:xfrm>
            </p:contentPart>
          </mc:Choice>
          <mc:Fallback>
            <p:pic>
              <p:nvPicPr>
                <p:cNvPr id="40" name="Ink 39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984840" y="1026720"/>
                  <a:ext cx="1144800" cy="275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5658628" y="1017094"/>
            <a:ext cx="1289636" cy="2734200"/>
            <a:chOff x="3994920" y="1037520"/>
            <a:chExt cx="1289636" cy="2734200"/>
          </a:xfrm>
        </p:grpSpPr>
        <p:pic>
          <p:nvPicPr>
            <p:cNvPr id="42" name="Picture 18" descr="http://www.surplusandoutdoors.com/images/product/thumbnail/SWISS-HIKER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94783">
              <a:off x="4269011" y="1754704"/>
              <a:ext cx="1015545" cy="998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3" name="Ink 42"/>
                <p14:cNvContentPartPr/>
                <p14:nvPr/>
              </p14:nvContentPartPr>
              <p14:xfrm>
                <a:off x="3994920" y="1037520"/>
                <a:ext cx="1124640" cy="2734200"/>
              </p14:xfrm>
            </p:contentPart>
          </mc:Choice>
          <mc:Fallback>
            <p:pic>
              <p:nvPicPr>
                <p:cNvPr id="43" name="Ink 42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984840" y="1026720"/>
                  <a:ext cx="1144800" cy="27565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44" name="Picture 20" descr="http://blog.thefoundationstone.org/wp-content/uploads/2010/02/open-door1.jp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546" t="6057" r="11978" b="8725"/>
          <a:stretch/>
        </p:blipFill>
        <p:spPr bwMode="auto">
          <a:xfrm>
            <a:off x="7308304" y="0"/>
            <a:ext cx="1835696" cy="39608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7661141" y="49901"/>
            <a:ext cx="896660" cy="896660"/>
            <a:chOff x="6824842" y="14392"/>
            <a:chExt cx="896660" cy="896660"/>
          </a:xfrm>
        </p:grpSpPr>
        <p:sp>
          <p:nvSpPr>
            <p:cNvPr id="24" name="Flowchart: Connector 23"/>
            <p:cNvSpPr/>
            <p:nvPr/>
          </p:nvSpPr>
          <p:spPr>
            <a:xfrm>
              <a:off x="6878308" y="67857"/>
              <a:ext cx="789729" cy="789729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5" name="Picture 16" descr="http://3.bp.blogspot.com/-_nlJMWE12P8/TjfaoyFgyjI/AAAAAAAAANQ/1mm29OAojvk/s1600/sak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7500">
                          <a14:foregroundMark x1="18667" y1="44833" x2="18667" y2="44833"/>
                          <a14:foregroundMark x1="16333" y1="48833" x2="16333" y2="48833"/>
                          <a14:foregroundMark x1="58000" y1="16167" x2="58000" y2="16167"/>
                          <a14:foregroundMark x1="92167" y1="40667" x2="92167" y2="40667"/>
                          <a14:foregroundMark x1="97500" y1="41833" x2="97500" y2="41833"/>
                          <a14:backgroundMark x1="59833" y1="72000" x2="59833" y2="72000"/>
                          <a14:backgroundMark x1="56833" y1="70833" x2="56833" y2="70833"/>
                          <a14:backgroundMark x1="50500" y1="81333" x2="50500" y2="81333"/>
                          <a14:backgroundMark x1="57833" y1="79500" x2="57833" y2="79500"/>
                          <a14:backgroundMark x1="39833" y1="81500" x2="39833" y2="81500"/>
                          <a14:backgroundMark x1="35500" y1="79500" x2="35500" y2="795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34048">
              <a:off x="6824842" y="14392"/>
              <a:ext cx="896660" cy="896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8" name="Straight Connector 27"/>
            <p:cNvCxnSpPr/>
            <p:nvPr/>
          </p:nvCxnSpPr>
          <p:spPr>
            <a:xfrm>
              <a:off x="6985140" y="180206"/>
              <a:ext cx="576064" cy="504056"/>
            </a:xfrm>
            <a:prstGeom prst="line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2" name="Ink 51"/>
              <p14:cNvContentPartPr/>
              <p14:nvPr/>
            </p14:nvContentPartPr>
            <p14:xfrm>
              <a:off x="3945468" y="1020120"/>
              <a:ext cx="1124640" cy="2734200"/>
            </p14:xfrm>
          </p:contentPart>
        </mc:Choice>
        <mc:Fallback>
          <p:pic>
            <p:nvPicPr>
              <p:cNvPr id="52" name="Ink 5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930348" y="1003920"/>
                <a:ext cx="1155240" cy="27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1" name="Ink 30"/>
              <p14:cNvContentPartPr/>
              <p14:nvPr/>
            </p14:nvContentPartPr>
            <p14:xfrm>
              <a:off x="4446000" y="630720"/>
              <a:ext cx="200160" cy="81720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35560" y="619560"/>
                <a:ext cx="217800" cy="835560"/>
              </a:xfrm>
              <a:prstGeom prst="rect">
                <a:avLst/>
              </a:prstGeom>
            </p:spPr>
          </p:pic>
        </mc:Fallback>
      </mc:AlternateContent>
      <p:cxnSp>
        <p:nvCxnSpPr>
          <p:cNvPr id="34" name="Straight Connector 33"/>
          <p:cNvCxnSpPr/>
          <p:nvPr/>
        </p:nvCxnSpPr>
        <p:spPr>
          <a:xfrm flipV="1">
            <a:off x="4788024" y="462721"/>
            <a:ext cx="2736304" cy="576599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6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adminNUS</dc:creator>
  <cp:lastModifiedBy>adminNUS</cp:lastModifiedBy>
  <cp:revision>8</cp:revision>
  <dcterms:created xsi:type="dcterms:W3CDTF">2012-08-03T06:52:56Z</dcterms:created>
  <dcterms:modified xsi:type="dcterms:W3CDTF">2012-08-03T11:08:45Z</dcterms:modified>
</cp:coreProperties>
</file>