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3" d="100"/>
          <a:sy n="83" d="100"/>
        </p:scale>
        <p:origin x="-84" y="-684"/>
      </p:cViewPr>
      <p:guideLst>
        <p:guide orient="horz" pos="9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581"/>
            <a:ext cx="7772400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1845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662"/>
            <a:ext cx="2057400" cy="1419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662"/>
            <a:ext cx="6019800" cy="1419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50492"/>
            <a:ext cx="7772400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0551"/>
            <a:ext cx="7772400" cy="629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7963"/>
            <a:ext cx="4038600" cy="10978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7963"/>
            <a:ext cx="4038600" cy="10978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4605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44605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14657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7"/>
            <a:ext cx="5111750" cy="24577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602610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15808"/>
            <a:ext cx="548640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309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253786"/>
            <a:ext cx="5486400" cy="337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1936"/>
            <a:ext cx="8229600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669079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669079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669079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0" y="325438"/>
            <a:ext cx="3629025" cy="2228850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323528" y="431750"/>
            <a:ext cx="2401952" cy="1368152"/>
          </a:xfrm>
          <a:prstGeom prst="cloudCallout">
            <a:avLst>
              <a:gd name="adj1" fmla="val 66447"/>
              <a:gd name="adj2" fmla="val 447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I need precise instructions</a:t>
            </a:r>
            <a:endParaRPr lang="en-SG" dirty="0"/>
          </a:p>
        </p:txBody>
      </p:sp>
      <p:sp>
        <p:nvSpPr>
          <p:cNvPr id="14" name="Cloud Callout 13"/>
          <p:cNvSpPr/>
          <p:nvPr/>
        </p:nvSpPr>
        <p:spPr>
          <a:xfrm>
            <a:off x="6156176" y="215726"/>
            <a:ext cx="2401952" cy="1368152"/>
          </a:xfrm>
          <a:prstGeom prst="cloudCallout">
            <a:avLst>
              <a:gd name="adj1" fmla="val -91063"/>
              <a:gd name="adj2" fmla="val -10392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I can deal with imprecise instructions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14</cp:revision>
  <dcterms:created xsi:type="dcterms:W3CDTF">2012-08-03T06:52:56Z</dcterms:created>
  <dcterms:modified xsi:type="dcterms:W3CDTF">2012-08-03T12:45:29Z</dcterms:modified>
</cp:coreProperties>
</file>