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1800225"/>
  <p:notesSz cx="6858000" cy="9144000"/>
  <p:defaultTextStyle>
    <a:defPPr>
      <a:defRPr lang="en-US"/>
    </a:defPPr>
    <a:lvl1pPr marL="0" algn="l" defTabSz="3012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0602" algn="l" defTabSz="3012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1203" algn="l" defTabSz="3012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51805" algn="l" defTabSz="3012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02407" algn="l" defTabSz="3012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53008" algn="l" defTabSz="3012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03610" algn="l" defTabSz="3012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54212" algn="l" defTabSz="3012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04813" algn="l" defTabSz="3012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178" d="100"/>
          <a:sy n="178" d="100"/>
        </p:scale>
        <p:origin x="-90" y="-384"/>
      </p:cViewPr>
      <p:guideLst>
        <p:guide orient="horz" pos="567"/>
        <p:guide pos="1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88" y="559237"/>
            <a:ext cx="3672999" cy="385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6" y="1020128"/>
            <a:ext cx="3024823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1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1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3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04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0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851" y="41673"/>
            <a:ext cx="972264" cy="8871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59" y="41673"/>
            <a:ext cx="2844773" cy="8871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2" y="1156813"/>
            <a:ext cx="3672999" cy="357544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2" y="763013"/>
            <a:ext cx="3672999" cy="39379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060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12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518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0240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530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036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542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048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58" y="242530"/>
            <a:ext cx="1908520" cy="68633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597" y="242530"/>
            <a:ext cx="1908520" cy="68633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61" y="72093"/>
            <a:ext cx="3889057" cy="3000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402967"/>
            <a:ext cx="1909270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0602" indent="0">
              <a:buNone/>
              <a:defRPr sz="700" b="1"/>
            </a:lvl2pPr>
            <a:lvl3pPr marL="301203" indent="0">
              <a:buNone/>
              <a:defRPr sz="600" b="1"/>
            </a:lvl3pPr>
            <a:lvl4pPr marL="451805" indent="0">
              <a:buNone/>
              <a:defRPr sz="500" b="1"/>
            </a:lvl4pPr>
            <a:lvl5pPr marL="602407" indent="0">
              <a:buNone/>
              <a:defRPr sz="500" b="1"/>
            </a:lvl5pPr>
            <a:lvl6pPr marL="753008" indent="0">
              <a:buNone/>
              <a:defRPr sz="500" b="1"/>
            </a:lvl6pPr>
            <a:lvl7pPr marL="903610" indent="0">
              <a:buNone/>
              <a:defRPr sz="500" b="1"/>
            </a:lvl7pPr>
            <a:lvl8pPr marL="1054212" indent="0">
              <a:buNone/>
              <a:defRPr sz="500" b="1"/>
            </a:lvl8pPr>
            <a:lvl9pPr marL="1204813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9" y="570907"/>
            <a:ext cx="1909270" cy="103721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097" y="402967"/>
            <a:ext cx="1910020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0602" indent="0">
              <a:buNone/>
              <a:defRPr sz="700" b="1"/>
            </a:lvl2pPr>
            <a:lvl3pPr marL="301203" indent="0">
              <a:buNone/>
              <a:defRPr sz="600" b="1"/>
            </a:lvl3pPr>
            <a:lvl4pPr marL="451805" indent="0">
              <a:buNone/>
              <a:defRPr sz="500" b="1"/>
            </a:lvl4pPr>
            <a:lvl5pPr marL="602407" indent="0">
              <a:buNone/>
              <a:defRPr sz="500" b="1"/>
            </a:lvl5pPr>
            <a:lvl6pPr marL="753008" indent="0">
              <a:buNone/>
              <a:defRPr sz="500" b="1"/>
            </a:lvl6pPr>
            <a:lvl7pPr marL="903610" indent="0">
              <a:buNone/>
              <a:defRPr sz="500" b="1"/>
            </a:lvl7pPr>
            <a:lvl8pPr marL="1054212" indent="0">
              <a:buNone/>
              <a:defRPr sz="500" b="1"/>
            </a:lvl8pPr>
            <a:lvl9pPr marL="1204813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097" y="570907"/>
            <a:ext cx="1910020" cy="103721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61" y="71677"/>
            <a:ext cx="1421638" cy="30503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61" y="71677"/>
            <a:ext cx="2415657" cy="153644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61" y="376714"/>
            <a:ext cx="1421638" cy="1231404"/>
          </a:xfrm>
        </p:spPr>
        <p:txBody>
          <a:bodyPr/>
          <a:lstStyle>
            <a:lvl1pPr marL="0" indent="0">
              <a:buNone/>
              <a:defRPr sz="500"/>
            </a:lvl1pPr>
            <a:lvl2pPr marL="150602" indent="0">
              <a:buNone/>
              <a:defRPr sz="400"/>
            </a:lvl2pPr>
            <a:lvl3pPr marL="301203" indent="0">
              <a:buNone/>
              <a:defRPr sz="300"/>
            </a:lvl3pPr>
            <a:lvl4pPr marL="451805" indent="0">
              <a:buNone/>
              <a:defRPr sz="300"/>
            </a:lvl4pPr>
            <a:lvl5pPr marL="602407" indent="0">
              <a:buNone/>
              <a:defRPr sz="300"/>
            </a:lvl5pPr>
            <a:lvl6pPr marL="753008" indent="0">
              <a:buNone/>
              <a:defRPr sz="300"/>
            </a:lvl6pPr>
            <a:lvl7pPr marL="903610" indent="0">
              <a:buNone/>
              <a:defRPr sz="300"/>
            </a:lvl7pPr>
            <a:lvl8pPr marL="1054212" indent="0">
              <a:buNone/>
              <a:defRPr sz="300"/>
            </a:lvl8pPr>
            <a:lvl9pPr marL="120481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1260158"/>
            <a:ext cx="2592705" cy="14876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1" y="160854"/>
            <a:ext cx="2592705" cy="1080135"/>
          </a:xfrm>
        </p:spPr>
        <p:txBody>
          <a:bodyPr/>
          <a:lstStyle>
            <a:lvl1pPr marL="0" indent="0">
              <a:buNone/>
              <a:defRPr sz="1100"/>
            </a:lvl1pPr>
            <a:lvl2pPr marL="150602" indent="0">
              <a:buNone/>
              <a:defRPr sz="900"/>
            </a:lvl2pPr>
            <a:lvl3pPr marL="301203" indent="0">
              <a:buNone/>
              <a:defRPr sz="800"/>
            </a:lvl3pPr>
            <a:lvl4pPr marL="451805" indent="0">
              <a:buNone/>
              <a:defRPr sz="700"/>
            </a:lvl4pPr>
            <a:lvl5pPr marL="602407" indent="0">
              <a:buNone/>
              <a:defRPr sz="700"/>
            </a:lvl5pPr>
            <a:lvl6pPr marL="753008" indent="0">
              <a:buNone/>
              <a:defRPr sz="700"/>
            </a:lvl6pPr>
            <a:lvl7pPr marL="903610" indent="0">
              <a:buNone/>
              <a:defRPr sz="700"/>
            </a:lvl7pPr>
            <a:lvl8pPr marL="1054212" indent="0">
              <a:buNone/>
              <a:defRPr sz="700"/>
            </a:lvl8pPr>
            <a:lvl9pPr marL="1204813" indent="0">
              <a:buNone/>
              <a:defRPr sz="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1" y="1408927"/>
            <a:ext cx="2592705" cy="211276"/>
          </a:xfrm>
        </p:spPr>
        <p:txBody>
          <a:bodyPr/>
          <a:lstStyle>
            <a:lvl1pPr marL="0" indent="0">
              <a:buNone/>
              <a:defRPr sz="500"/>
            </a:lvl1pPr>
            <a:lvl2pPr marL="150602" indent="0">
              <a:buNone/>
              <a:defRPr sz="400"/>
            </a:lvl2pPr>
            <a:lvl3pPr marL="301203" indent="0">
              <a:buNone/>
              <a:defRPr sz="300"/>
            </a:lvl3pPr>
            <a:lvl4pPr marL="451805" indent="0">
              <a:buNone/>
              <a:defRPr sz="300"/>
            </a:lvl4pPr>
            <a:lvl5pPr marL="602407" indent="0">
              <a:buNone/>
              <a:defRPr sz="300"/>
            </a:lvl5pPr>
            <a:lvl6pPr marL="753008" indent="0">
              <a:buNone/>
              <a:defRPr sz="300"/>
            </a:lvl6pPr>
            <a:lvl7pPr marL="903610" indent="0">
              <a:buNone/>
              <a:defRPr sz="300"/>
            </a:lvl7pPr>
            <a:lvl8pPr marL="1054212" indent="0">
              <a:buNone/>
              <a:defRPr sz="300"/>
            </a:lvl8pPr>
            <a:lvl9pPr marL="120481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61" y="72093"/>
            <a:ext cx="3889057" cy="300037"/>
          </a:xfrm>
          <a:prstGeom prst="rect">
            <a:avLst/>
          </a:prstGeom>
        </p:spPr>
        <p:txBody>
          <a:bodyPr vert="horz" lIns="30120" tIns="15060" rIns="30120" bIns="150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61" y="420054"/>
            <a:ext cx="3889057" cy="1188065"/>
          </a:xfrm>
          <a:prstGeom prst="rect">
            <a:avLst/>
          </a:prstGeom>
        </p:spPr>
        <p:txBody>
          <a:bodyPr vert="horz" lIns="30120" tIns="15060" rIns="30120" bIns="150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1668542"/>
            <a:ext cx="1008274" cy="95846"/>
          </a:xfrm>
          <a:prstGeom prst="rect">
            <a:avLst/>
          </a:prstGeom>
        </p:spPr>
        <p:txBody>
          <a:bodyPr vert="horz" lIns="30120" tIns="15060" rIns="30120" bIns="1506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1668542"/>
            <a:ext cx="1368372" cy="95846"/>
          </a:xfrm>
          <a:prstGeom prst="rect">
            <a:avLst/>
          </a:prstGeom>
        </p:spPr>
        <p:txBody>
          <a:bodyPr vert="horz" lIns="30120" tIns="15060" rIns="30120" bIns="1506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4" y="1668542"/>
            <a:ext cx="1008274" cy="95846"/>
          </a:xfrm>
          <a:prstGeom prst="rect">
            <a:avLst/>
          </a:prstGeom>
        </p:spPr>
        <p:txBody>
          <a:bodyPr vert="horz" lIns="30120" tIns="15060" rIns="30120" bIns="1506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2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1203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951" indent="-112951" algn="l" defTabSz="301203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44728" indent="-94126" algn="l" defTabSz="301203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04" indent="-75301" algn="l" defTabSz="301203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27106" indent="-75301" algn="l" defTabSz="301203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77708" indent="-75301" algn="l" defTabSz="301203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28309" indent="-75301" algn="l" defTabSz="30120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78911" indent="-75301" algn="l" defTabSz="30120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29513" indent="-75301" algn="l" defTabSz="30120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14" indent="-75301" algn="l" defTabSz="30120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2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0602" algn="l" defTabSz="3012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1203" algn="l" defTabSz="3012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1805" algn="l" defTabSz="3012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2407" algn="l" defTabSz="3012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53008" algn="l" defTabSz="3012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03610" algn="l" defTabSz="3012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54212" algn="l" defTabSz="3012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04813" algn="l" defTabSz="3012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nip and Round Single Corner Rectangle 40"/>
          <p:cNvSpPr/>
          <p:nvPr/>
        </p:nvSpPr>
        <p:spPr>
          <a:xfrm>
            <a:off x="432395" y="359742"/>
            <a:ext cx="1872208" cy="1152128"/>
          </a:xfrm>
          <a:prstGeom prst="snipRoundRect">
            <a:avLst/>
          </a:prstGeom>
          <a:solidFill>
            <a:schemeClr val="accent4">
              <a:alpha val="6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CS2103T</a:t>
            </a:r>
            <a:br>
              <a:rPr lang="en-US" sz="1800" dirty="0" smtClean="0"/>
            </a:br>
            <a:r>
              <a:rPr lang="en-US" sz="1800" dirty="0" smtClean="0"/>
              <a:t>deliverables   </a:t>
            </a:r>
            <a:endParaRPr lang="en-SG" sz="1800" dirty="0"/>
          </a:p>
        </p:txBody>
      </p:sp>
      <p:sp>
        <p:nvSpPr>
          <p:cNvPr id="42" name="Plaque 41"/>
          <p:cNvSpPr/>
          <p:nvPr/>
        </p:nvSpPr>
        <p:spPr>
          <a:xfrm>
            <a:off x="1944563" y="431750"/>
            <a:ext cx="1872208" cy="1152128"/>
          </a:xfrm>
          <a:prstGeom prst="plaque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/>
              <a:t>CS2101 </a:t>
            </a:r>
            <a:br>
              <a:rPr lang="en-US" sz="1800" dirty="0" smtClean="0"/>
            </a:br>
            <a:r>
              <a:rPr lang="en-US" sz="1800" dirty="0" smtClean="0"/>
              <a:t>deliverables</a:t>
            </a:r>
            <a:endParaRPr lang="en-SG" sz="1800" dirty="0"/>
          </a:p>
        </p:txBody>
      </p:sp>
      <p:sp>
        <p:nvSpPr>
          <p:cNvPr id="43" name="Oval 42"/>
          <p:cNvSpPr/>
          <p:nvPr/>
        </p:nvSpPr>
        <p:spPr>
          <a:xfrm>
            <a:off x="1800547" y="71711"/>
            <a:ext cx="648072" cy="1692498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</p:spTree>
    <p:extLst>
      <p:ext uri="{BB962C8B-B14F-4D97-AF65-F5344CB8AC3E}">
        <p14:creationId xmlns:p14="http://schemas.microsoft.com/office/powerpoint/2010/main" val="213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15</cp:revision>
  <dcterms:created xsi:type="dcterms:W3CDTF">2012-08-03T06:52:56Z</dcterms:created>
  <dcterms:modified xsi:type="dcterms:W3CDTF">2012-08-03T12:34:09Z</dcterms:modified>
</cp:coreProperties>
</file>