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1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9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372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61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08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24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76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4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25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1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36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38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7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6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3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3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9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2" y="1509953"/>
            <a:ext cx="6917530" cy="27683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912691" y="1580727"/>
            <a:ext cx="2130803" cy="1498033"/>
            <a:chOff x="1912691" y="1580727"/>
            <a:chExt cx="2130803" cy="149803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>
            <a:xfrm>
              <a:off x="2310102" y="1580727"/>
              <a:ext cx="1733392" cy="5225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Issues and PRs assigned to the milestone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2088859" y="1702965"/>
              <a:ext cx="221243" cy="838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912692" y="2069687"/>
              <a:ext cx="397410" cy="52251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912691" y="2103243"/>
              <a:ext cx="469783" cy="9755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962421" y="2800720"/>
            <a:ext cx="2445058" cy="1066605"/>
            <a:chOff x="2310102" y="1344632"/>
            <a:chExt cx="2445058" cy="10666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Rounded Rectangle 21"/>
            <p:cNvSpPr/>
            <p:nvPr/>
          </p:nvSpPr>
          <p:spPr>
            <a:xfrm>
              <a:off x="2310102" y="1580727"/>
              <a:ext cx="1733392" cy="5225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Issues assigned to team members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22" idx="3"/>
            </p:cNvCxnSpPr>
            <p:nvPr/>
          </p:nvCxnSpPr>
          <p:spPr>
            <a:xfrm>
              <a:off x="4043494" y="1841985"/>
              <a:ext cx="711666" cy="56925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3"/>
            </p:cNvCxnSpPr>
            <p:nvPr/>
          </p:nvCxnSpPr>
          <p:spPr>
            <a:xfrm flipV="1">
              <a:off x="4043494" y="1344632"/>
              <a:ext cx="711666" cy="49735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17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C. Rajapakse</dc:creator>
  <cp:lastModifiedBy>Damith Chatura Rajapakse</cp:lastModifiedBy>
  <cp:revision>5</cp:revision>
  <dcterms:created xsi:type="dcterms:W3CDTF">2017-07-24T15:48:23Z</dcterms:created>
  <dcterms:modified xsi:type="dcterms:W3CDTF">2017-10-25T05:03:43Z</dcterms:modified>
</cp:coreProperties>
</file>