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72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61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0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2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6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4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25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1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6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3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7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6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DA0B-BD55-491A-954C-C130A5C3AFD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BFFF-C7B0-4B92-AA44-CC07A63C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9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43" y="2633762"/>
            <a:ext cx="6865149" cy="1151084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5304972" y="2358570"/>
            <a:ext cx="1540445" cy="522516"/>
          </a:xfrm>
          <a:prstGeom prst="wedgeRoundRectCallout">
            <a:avLst>
              <a:gd name="adj1" fmla="val 1471"/>
              <a:gd name="adj2" fmla="val 132739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1. Move these to a future milestone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6148935" y="3633394"/>
            <a:ext cx="1719937" cy="301043"/>
          </a:xfrm>
          <a:prstGeom prst="wedgeRoundRectCallout">
            <a:avLst>
              <a:gd name="adj1" fmla="val -75809"/>
              <a:gd name="adj2" fmla="val -6410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 Close the </a:t>
            </a:r>
            <a:r>
              <a:rPr lang="en-US" sz="1200" dirty="0" smtClean="0">
                <a:solidFill>
                  <a:schemeClr val="tx1"/>
                </a:solidFill>
              </a:rPr>
              <a:t>milestone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7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C. Rajapakse</dc:creator>
  <cp:lastModifiedBy>Damith Chatura Rajapakse</cp:lastModifiedBy>
  <cp:revision>4</cp:revision>
  <dcterms:created xsi:type="dcterms:W3CDTF">2017-07-24T15:48:23Z</dcterms:created>
  <dcterms:modified xsi:type="dcterms:W3CDTF">2017-10-25T04:57:55Z</dcterms:modified>
</cp:coreProperties>
</file>