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50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246"/>
      </p:cViewPr>
      <p:guideLst>
        <p:guide orient="horz" pos="14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07:28:01.767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16602 11505 8,'-23'-3'12,"13"3"2,-2 0-4,2 0 2,0 4-3,0-4 0,10 0-2,-18 13 0,18-13-2,-17 17-1,11-7 0,-4 2 0,7 2-2,-2-1 2,2 3-2,0 0-1,3 0 0,0 3 0,0 1 0,0 1-1,0 1 1,0 2 0,3-2-1,-3 0 2,3 0-1,-3-1-1,5 0 0,-3-1 2,2-2-2,2 1 0,0 0 0,1-1 0,1-1 0,3-2 0,-1 1-2,2-3 4,3 0-4,-4-2 2,3-3 0,2 1 0,-1-4 2,1 0-2,2-2 0,-2-3 1,2 0-1,0 0 0,-1-3 0,3-3 2,-2-2-2,-1-3 1,1-4 0,-2-1-1,-1-2 2,-1-1-1,-1-2 0,-2 0 1,1-3-1,-4-1 1,0 3 0,-2-4 0,-2 2 1,-4-5 1,4 1-2,-4-2 0,-4 1 0,-3-1 0,0 2-1,-2-1 1,-3 4-1,-2 2 1,-3 3-1,-3 2 1,-3 6-1,-5 1 0,0 4 0,-7 7 0,-3 0 0,-4 8-1,1 6 0,-1 7-1,1 4 0,7 11-5,-3 3-10,12 9-22,7 8-1,5-1-1</inkml:trace>
  <inkml:trace contextRef="#ctx0" brushRef="#br0" timeOffset="1">17048 11840 2,'-15'-2'16,"-5"2"1,20 0-5,-17 0 1,7 0-3,10 0-1,-20 9-1,20-9-1,-20 14-1,11-4-1,-2-1 0,2 5-2,-1 0 0,2 4 0,-2-2 0,0 6 0,1-5 1,1 5-2,-2-3 0,4 2 1,-1-3-1,4 0 0,3 0 0,0-1 1,0 0 0,7 2-2,1-1 0,3 3 0,1 0 0,3 1 0,3 1 0,1 1-1,3 0 0,3 0 1,4 2-1,2-1 0,1-2 0,3 1 1,3-2-1,2-1 0,1-2 0,1-2 0,3-3 0,-3-2 1,1-4-1,-1 1 0,0-4 0,-4-2 0,1-3 0,-3 0-1,-2 0 1,-2-5 0,-2 1 0,-1-5 0,-3 0-1,-1-3 1,-4 0 0,-2-3 0,-3-1 0,-1-2 0,-2 1-1,-3-4 1,-2 1 0,-2-5 0,-3-1 0,-3-3 0,0-3 0,-7-3 0,-2-2 0,-2-3 0,-7-1 0,-2-3 1,-4-3-1,-4 2 1,-1-1-1,-2 2 2,-2 4-2,-2 2 1,-4 4-1,-1 8 1,-4 4-1,-2 4 0,-2 6 1,-4 4-1,0 5 0,-2 6-1,2 8 0,-1 5-3,4 13-6,-1 3-10,5 10-18,6 13 0,2 2-1</inkml:trace>
  <inkml:trace contextRef="#ctx0" brushRef="#br0" timeOffset="2">17550 12279 4,'-13'-6'14,"13"6"2,0 0-6,0 0 2,9 8-4,0 0-1,4 3-2,7 6 3,3 1-2,5 6-2,5 4-2,4 1 1,3 2-2,0 2 0,1 0 1,-3-2-1,0-3-1,-6-6 0,-4-3 0,-5-5 0,-3-2 0,-9-4 0,-1-4 0,-10-4-1,0 0 2,10 12-1,-10-12 0,0 0 1,-4 13-1,4-13 0,-6 17 0,6-5 0,-3 4 0,3 4 0,-5 7 0,5 6 1,0 4-1,0 8 0,0 4 0,0 4 0,0 1 0,5-1 1,-2 0-1,1-2 2,2-6-2,-1-6 0,-1-8 1,1-6-2,-1-6-1,0-4 0,-4-15-3,5 12-1,-5-12-5,0 0-8,0 0-12,0 0-1</inkml:trace>
  <inkml:trace contextRef="#ctx0" brushRef="#br0" timeOffset="3">18034 13338 14,'0'-9'19,"0"9"-8,0 0-1,0 0-2,10 0-2,-10 0-2,14 11-2,-2 0 0,1 0-1,1 4 1,3-2-1,-1 1-1,-1 0 0,1 1 1,-2-1-1,-3-2 0,0 1 0,-4-3 0,-2-1 2,-5-9-2,4 14 1,-4-14-1,0 0 1,-12 9 0,2-9 0,-4 0 2,-2 0-2,-2-4 1,-2-1 0,-4 5 0,2-4 0,1 4 0,2-7 0,4 4-1,3-4-1,12 7-1,-8-19-7,12 9-19,1-11-5,8 5-1</inkml:trace>
  <inkml:trace contextRef="#ctx0" brushRef="#br0" timeOffset="4">17786 11973 8,'15'-25'12,"-3"7"2,0 1-3,4-9 2,2 1-1,1-7-2,2 0 1,1-2-4,3-3-1,-3 0-1,2 3-2,-4 2 0,1 5-2,-5 5-1,0 4 0,-6 5 0,-10 13 0,14-10 1,-14 10-1,0 0 0,10 12 0,-10-1 1,4 4-1,-4 2 0,5 5 1,-3 4-1,3 4 0,0 3 0,2 3 0,-1 1 0,2 0 2,0 2-2,0 1-3,0-4 3,-2-2-1,0-3 0,0-3-1,-1-3 2,-2-2-2,2-7 1,-2-4 0,0 2 0,-3-14 1,6 14-3,-6-14 2,0 0-1,0 0-2,5 9-1,-5-9-3,0 0-7,0 0-11,0 0-5</inkml:trace>
  <inkml:trace contextRef="#ctx0" brushRef="#br0" timeOffset="5">18216 12120 14,'0'-11'22,"3"-4"-5,-3 15-4,6-15-3,-6 15-3,13-13-3,-3 6-1,2 2-1,3 2-1,3-1-1,1 4 1,3 0 0,3 0-1,1 6 0,-1-3 1,-2 2-1,-3 0 0,-1 0 0,-6 0 0,-3 2 0,-10-7 0,3 14-1,-3-14 1,-18 15 0,3-6 0,-4 0 0,-4 1 0,-1-3 0,-1-1 0,-1-4 0,1-2 0,3 0 0,3 0-4,3 0-8,6 0-18,-2-4-2</inkml:trace>
  <inkml:trace contextRef="#ctx0" brushRef="#br0" timeOffset="6">17101 12088 7,'-8'13'6,"1"-2"-1,7-11 0,-13 18-1,5-7-1,-3 3 0,-1 3-1,-1 2 0,-3 2-1,-3 2-1,0 3 1,-1-2-1,-2 2 1,2-1-1,-1-2 0,1 1 0,-1-2 1,0-1-1,0-1 0,-1 1 0,2-2 0,-1-2 0,0-2 1,2-3-1,1-2 1,2 0 0,-1-7 2,6-3-1,-2 0 2,13 0-1,-18-8 1,18 8-1,-14-21 0,7 8 0,1-5-1,-1-3 0,0 0-1,0-4 0,-2-1-1,1-1 1,-2 0-1,2-1 1,-2-1-1,3 2 2,-3 0-1,4 2-1,0 0 3,0 2-1,0 1 0,2 4 1,0 0-1,1 5 1,-2 1-1,5 2 0,0 10 0,-6-13 0,6 13-2,0 0 1,0 0-1,0-9 0,0 9 0,0 0-3,0 0 1,0 0-2,8-6 0,-8 6-3,0 0-5,0 0-7,0 0-14</inkml:trace>
  <inkml:trace contextRef="#ctx0" brushRef="#br0" timeOffset="7">16395 12017 6,'-18'-21'14,"9"8"2,0 0-4,2-2 0,1 1-3,2-1-3,4 5 2,0-5-3,0 5 1,6-2-2,1 2 1,-7 10-3,21-14 0,-9 8 1,0 3-1,3 3-1,1 0 1,1 4-2,0 4 1,-1 3-1,-1 5 1,-1 0-1,-4 5 0,-3 0 0,-3 0 0,-4 2 0,0-2 0,-7-2 0,0-2-1,-4-2 1,1-3 1,-5-3-1,2-1 0,-1-3 1,-1-5-1,0 0 1,1 0 1,0-5-1,-1-1-1,2-3 2,0 2-1,2-3-1,0 1 0,2-1 0,2 0-1,7 10-6,-9-15-5,9 15-17,0 0-4,0-11-2</inkml:trace>
  <inkml:trace contextRef="#ctx0" brushRef="#br0" timeOffset="8">16730 11514 4,'6'-13'14,"-6"13"2,10-18-5,-2 6 4,0-5-5,5-2 0,-4-2-2,5 1-1,-3-1-2,0 3 1,-4 0-2,2 6-1,-6 1-1,-3 11 1,6-11-2,-6 11 1,0 0-1,0 0 1,0 0-2,0 0 1,0 0-2,0 0-2,0 0-4,-9 0-9,9 0-17,-4 15 1,4-15-1</inkml:trace>
  <inkml:trace contextRef="#ctx0" brushRef="#br0" timeOffset="9">16589 11676 19,'0'0'17,"0"0"-5,-5-11-2,5 11-3,0 0-3,0 0-1,0 0-1,0 0-1,0 13 0,0-13 2,0 11-2,0-11 0,-3 10-1,3-10 2,0 0-1,-3 9-1,3-9 1,0 0-1,0 0 0,0 0 1,-3-12-1,3 12 1,0-12 2,0 12-1,0 0-1,7-11 1,-7 11 0,0 0 0,0 0-1,0 0 0,10-6 1,-10 6-1,0 0-1,0 0 0,3 9 1,-3-9-1,0 11 0,0-11 1,-6 11-1,6-11 0,-5 10 0,5-10 0,0 0 0,0 0 0,0 0 0,0 0 0,0 0 0,-5-11 0,5 11-1,3-10-3,-3 10-6,0 0-20,0 0-3</inkml:trace>
  <inkml:trace contextRef="#ctx0" brushRef="#br0" timeOffset="10">17041 10972 7,'0'0'9,"0"0"-2,0 0 3,0 0-4,0 0-1,0 0 0,0 0 0,0 0 1,0 0-2,0 0 0,0 0 0,0 0 0,0 0 1,10 5 0,-10-5 0,14 5-1,-14-5-1,19 8 0,-7-4 1,1 1 0,1-1-2,1 2 0,2-1 0,0-1-1,0-1 1,0 1-1,-1 0 1,-1-4-2,3 3 1,-5-3 1,-1 0-2,0 0 1,-4 3-1,-8-3 0,15 0 0,-15 0 2,0 0-4,9 4-1,-9-4-3,0 0-9,0 11-17,0-11-1,-7 3-3</inkml:trace>
  <inkml:trace contextRef="#ctx0" brushRef="#br0" timeOffset="11">17132 11023 4,'0'0'15,"0"0"0,0 0-6,0 0 1,0 0 0,0 0-3,0 0-2,0 0 1,0 0-1,0 0-1,0 0-1,0 0-1,0 0 1,0 0 0,6 12 0,-6-12 0,0 9 0,0-9-1,3 15 0,-3-15-1,0 14 1,0-14-1,0 17 0,0-17 1,0 17-1,0-17-1,-4 18 2,4-18-2,-3 17 0,3-17 0,-3 18 0,3-18 0,-3 15 1,3-15-1,0 16 0,0-16 0,-4 12 0,4-12 0,0 12 0,0-12 0,0 10 0,0-10 0,0 0 0,-4 13 0,4-13 2,0 0-2,0 0 0,0 9 0,0-9 0,0 0 0,0 0 0,0 0 1,-8 8-1,8-8 0,0 0 0,0 0 0,-9 6 0,9-6 1,0 0-1,0 0 0,-10 3 0,10-3 0,0 0 0,0 0 0,0 0 0,0 0 0,-9 0 0,9 0 0,0 0 0,0 0 0,0 0 0,0 0 0,0 0 1,-9-3-1,9 3 0,0 0 0,0 0 0,0 0 0,0 0 0,-10-6 0,10 6 0,0 0 0,0 0 0,0 0 0,-9-11 0,9 11 0,0 0 0,0 0 0,-5-11 0,5 11 0,0 0 0,0-10-1,0 10 1,0 0 0,0-9 0,0 9 0,0 0 0,7-8 0,-7 8 0,0 0-1,0 0 1,12-6 0,-12 6 0,11 0 0,-11 0 0,11 6 0,-11-6 0,12 8 0,-12-8 0,0 0 0,9 12 0,-9-12 0,0 9 0,0-9 0,-4 9 0,4-9 1,0 0-1,-15 11 0,15-11 0,-8 5 0,8-5 0,-10 0 0,10 0 0,0 0 0,-10-5 0,10 5 0,0 0-1,-4-8 1,4 8-1,0 0-5,0 0-2,4-9-9,-4 9-17,0 0-1</inkml:trace>
  <inkml:trace contextRef="#ctx0" brushRef="#br0" timeOffset="12">17277 11076 10,'0'0'9,"0"0"0,0 0 0,0 0-3,0 0 3,0 0-1,0 0-2,0 0 0,0 0-1,0 0 2,0 0-3,0 0 0,0 0 0,0 0-2,0 0 1,0 13 1,0-13-2,0 9 1,0-9-1,0 14-1,0-14 1,-4 17-1,4-7 0,0-10-1,-2 17 1,2-8-1,0 2 1,0 0-1,0-1 0,0-1 0,0 0 0,0 1 0,0-1 2,0-9-2,0 17 0,0-17 0,-3 16 0,3-16 0,-3 14 0,3-14 1,-4 11-1,4-11 0,0 0 0,-3 12 2,3-12-2,0 0 0,0 0 0,0 0 1,0 9-1,0-9 0,0 0 0,0 0 0,0 0 2,0 0-2,0 0 1,0 0-1,-12 5 0,12-5 1,0 0-1,0 0 0,-12-4 1,12 4-1,0 0 0,-10-6 0,10 6 0,0 0 0,0 0 0,-12-10 0,12 10 0,0 0 0,0 0 0,-3-9 0,3 9 0,0 0 0,0 0 0,0 0 0,9-5 1,-9 5-1,0 0 0,13 0 0,-13 0 0,12 2 0,-12-2 1,9 6-1,-9-6 0,0 0 1,9 9-1,-9-9 1,0 0-1,0 10 0,0-10 0,0 0 0,-11 10 1,11-10-1,0 0 0,-13 2 0,13-2 0,0 0 1,0 0-1,-9-8 0,9 8 0,0 0 0,0-12 0,0 12 0,8-10 0,-8 10 0,0 0 0,12-7 0,-12 7 1,0 0-1,7 0 0,-7 0 0,0 0 0,0 0 1,4 11-1,-4-11-2,0 0-3,-4 13-13,4-13-16,0 0-2,-7 13 1</inkml:trace>
  <inkml:trace contextRef="#ctx0" brushRef="#br0" timeOffset="13">17434 10742 4,'-11'10'8,"11"-10"-1,0 0 0,0 0 0,0 0-3,-6 9 0,6-9-1,0 0 1,0 0 0,0 0 1,0 0-1,0 0 1,0 0 1,0 0-1,0 0 3,0 0-1,0 0 0,11-2 3,-2-1-3,-9 3 1,19-14-1,-8 4-2,7 1-1,-6-1-1,6-2 1,1 0-3,2-2 0,1 0-1,1 0 1,-1 0-1,0 1 0,-1 0 0,-3 2 1,-2 1-1,-2 3 0,-4 1 0,-10 6 0,11-8 0,-11 8 0,0 0 0,0 0 0,0 0-1,0 0-2,0 0-6,0 0-4,0 0-16,0 11-7,0-11-2</inkml:trace>
  <inkml:trace contextRef="#ctx0" brushRef="#br0" timeOffset="14">17570 10718 8,'0'0'12,"0"0"-1,0 0-2,0 0-1,0 0 1,0 0-2,0 0 0,0 0-1,0 0 1,0 0 0,0 0-3,0 0 1,0 0 0,8 11-1,-8-11-1,0 0 0,0 0 0,12 10 0,-12-10 0,0 0-2,13 11 1,-13-11-1,12 10 0,-12-10-1,12 9 1,-12-9-1,10 11 0,-10-11 0,12 12 0,-12-12 0,9 11 0,-9-11 0,10 12 0,-10-12 0,8 11 0,-8-11 0,6 13 0,-6-13 0,2 12 0,-2-12 0,3 12 0,-3-12 0,0 10 0,0-10 0,0 9 0,0-9 0,0 0 0,0 11 0,0-11 0,0 0 0,0 0 0,0 11 0,0-11 0,0 0 0,0 0 0,0 0 0,0 0 0,-12 10 1,12-10-1,0 0 0,-13 8 0,13-8 0,-10 4 0,10-4 1,-9 5-1,9-5 0,-9 0 0,9 0 0,-11 0 1,11 0-1,-10 0 0,10 0 0,-11-5 1,11 5-1,-10-4 0,10 4 0,0 0 1,-10-8-1,10 8 0,0 0 0,0 0 1,0-12-1,0 12 0,0 0 0,3-13 0,-3 13 1,8-9-1,-8 9 0,13-5 0,-13 5 0,14 0 0,-14 0 0,16 0 0,-16 0 0,15 5 0,-15-5-1,7 10 1,-7-10 0,3 10 0,-3-10-1,0 11 1,0-11 0,0 0 0,-12 13 0,12-13 0,0 0 0,0 0 1,-12 5-1,12-5 0,0 0 0,0 0 0,0 0 0,-6-9 0,6 9 0,0 0 0,0 0 0,8-11 0,-8 11 0,0 0 0,14 0-1,-14 0 1,0 0 0,11 3 0,-11-3 0,0 0 0,4 10 0,-4-10 0,0 0 0,-6 9 0,6-9-3,0 0-2,-14 5-12,14-5-18,-11-7 0,11 7-1</inkml:trace>
  <inkml:trace contextRef="#ctx0" brushRef="#br0" timeOffset="15">17686 10643 3,'0'0'17,"0"0"0,0 0-3,0 0-2,0 0-3,0 0 0,0 0 0,0 0-2,0 0 0,0 0-1,0 0-2,0 0 1,0 0 1,0 0-2,0 0 0,0 0-1,0 0 0,0 0 0,0 0 0,0 0 1,0 0-2,0 0-1,0 0 1,0 0-1,3 12 0,-3-12-1,9 11 0,-9-11 0,11 12 0,-11-12 0,11 16 0,-11-16 0,14 16 0,-7-7 0,-7-9 0,13 16 0,-13-16 0,13 14 0,-13-14 0,12 12 0,-12-12 0,10 12-1,-10-12 1,12 9-1,-12-9 0,12 10 1,-12-10-1,10 7 1,-10-7-1,10 6 1,-10-6-1,0 0 1,0 0-1,11 9 1,-11-9-1,0 0 1,0 0 0,0 0 0,0 10 0,0-10 0,0 0 0,0 0 0,0 0 0,-10 10 0,10-10 0,0 0 0,-14 3 0,14-3 0,-10 0 0,10 0 0,0 0 0,-11 0 0,11 0 0,0 0 0,-10 3 0,10-3 0,0 0 0,0 0 0,0 0 0,0 0 0,-10-4 1,10 4-1,0 0 0,0 0 0,4-9 1,-4 9-1,0 0 0,13-9 0,-13 9 1,11-7-1,-11 7 0,13-3 0,-13 3 0,13 0 0,-13 0 0,11 4-1,-11-4 1,0 0 0,7 10-1,-7-10 1,0 10 0,0-10 0,-7 11-1,7-11 1,-12 12 0,12-12 1,-13 10-1,13-10 0,-12 7 0,12-7 0,-13 0 0,13 0 0,-9 0 0,9 0 0,0 0 0,-8-13 0,8 13 0,0 0 0,0-12 0,0 12 0,0 0 0,0 0 0,0 0 0,8-10 0,-8 10 0,0 0 0,0 0 0,10 0 0,-10 0 0,0 0 0,0 0 0,0 0 0,2 10 0,-2-10 0,0 0 0,0 0 0,-8 9 0,8-9 0,0 0 0,-10 6 0,10-6 0,0 0 0,-10 0-1,10 0 0,0 0-6,0 0-4,0 0-21,5-9-3,-5 9-4</inkml:trace>
  <inkml:trace contextRef="#ctx0" brushRef="#br0" timeOffset="16">16877 11802 9,'0'0'9,"0"0"0,0 0 0,0 0-3,0 0 3,0 0-2,0 0 0,0 0 0,0 0 0,0 0 0,0 0-1,0 12-1,0-12 1,0 0 0,0 0-2,-9 8-1,9-8 0,0 0 0,-11 9 2,11-9-4,0 0 1,-13 15-1,13-15 0,0 0 0,-12 11 1,12-11-1,0 0 0,-12 11 0,12-11 1,-11 7-1,11-7 0,-11 4 2,11-4-1,-14 5-1,14-5 0,-14 3 0,14-3-1,-14 0 1,14 0 0,-10 0 0,10 0 0,-12-6 0,12 6 0,-10-6 0,10 6-1,-9-9 1,9 9 0,0 0-1,-12-8 1,12 8-1,0 0 1,0 0-1,-10-7 0,10 7 1,0 0-1,0 0 0,0 0 1,0 0-1,0 0 0,-9-5 0,9 5 0,0 0 0,0 0 0,0 0 0,0 0 0,0 0 0,0 0 0,0 0 0,0 0 0,0 0 0,0 0 0,0 0-1,0 0-1,0 0-3,0 0-10,4 11-22,-4-11 0,5 9-3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07:28:01.784"/>
    </inkml:context>
    <inkml:brush xml:id="br0">
      <inkml:brushProperty name="width" value="0.07938" units="cm"/>
      <inkml:brushProperty name="height" value="0.07938" units="cm"/>
      <inkml:brushProperty name="color" value="#FFFFFF"/>
    </inkml:brush>
  </inkml:definitions>
  <inkml:trace contextRef="#ctx0" brushRef="#br0">19847 2798 13,'-14'-34'20,"6"25"-5,-4-9 1,4 7-5,-8-6 1,6 9-4,-5-1 0,2 3-1,-4-2-2,-1 5 1,1 0-2,-2 3 0,-2 0-1,2 5 0,-3 0-1,2 2-1,-3 3 1,4 8-2,-2 3 2,1 3-1,0 0 1,2 3 0,-1 4-1,2 1 1,1 2-2,-1-4 2,4 3-2,1 0 0,0 1 0,4 2 1,1-2-1,3 0 0,4 0 0,0-2 0,6-2 0,3 0 0,3-3 0,3-1 0,2 1 0,3-1 0,0-2 0,4-1 0,-1-4 0,1-2 0,3 0 0,1-2-1,0-8 1,1 0 0,-2-5-1,1-2 1,0 0 0,-1-7 0,0-2-1,-1-6 1,0-2 0,2 0 0,-4-2 0,0-2 1,-2-1-1,-2 2 0,0-2 0,-4 3 1,-2-3-1,-2 0 0,0 0 1,-4-2 0,-1-3 0,0 0 0,-3-2 0,-4 0 0,0-4 0,0 4 0,-4-3 0,-5 3 0,0 1 0,-4 1 0,-1 2 0,-3-4 0,-2 0-1,-2 3 0,-1 1 0,-4 0-2,-2 1 1,-3 3-1,-1 4-3,-6 5-6,2 12-12,-8 0-15,0 15-3,-7 9 4</inkml:trace>
  <inkml:trace contextRef="#ctx0" brushRef="#br0" timeOffset="1">19881 3463 13,'0'-9'14,"0"9"-2,0 0 1,0 0-2,0 0-1,0 0 0,0 0-2,0 0-2,0 0 1,0 0-1,0 0-2,0 0 1,0 0 1,11 14-2,-7-4-1,4 5 0,1-1-1,1 4 1,1 0-2,-1 2 0,0-3 0,-1 2-1,-1-3 2,-2-3-2,-1 0 0,-5-13 0,4 12-4,-4-12-2,0 0-11,0 0-13,-9-3-7,9 3 0</inkml:trace>
  <inkml:trace contextRef="#ctx0" brushRef="#br0" timeOffset="2">19469 3406 7,'-10'-10'12,"10"10"3,-12-12-6,12 12 2,-16-10-1,16 10-1,-17-7-1,7 7 1,-3-3-4,1 3 0,-3 0 0,3 0-1,-2 3 0,2 2-2,-2-1 0,1 4-1,0 1 0,0 3 1,-1 1-1,0 3 1,-1 1-2,1 3 1,-2 0 1,3 2-1,-2 0-1,4 3 1,-1 2 0,4 2-1,-2 0 1,2 2-1,0 3 0,2 2 1,-2 2-1,2 0 0,0 3 1,1 0-1,-1 3 1,3 0 0,0 2 0,3-1-1,0 2 1,0 1-1,0 0 1,0 0-2,0 0 1,4 0 1,-1-1-2,1-3 2,-1-1-2,2-2 2,1 0-2,0 0 1,1-4 1,2-1-2,0 1 1,1-3-1,1-1 1,2-3-1,0-5 0,1 0 0,3-4 0,-1-3 0,-1-1-1,3-3 1,2-4-2,1-3 0,3-3-1,0-4-2,3-6-10,1-1-17,-4-10-2</inkml:trace>
  <inkml:trace contextRef="#ctx0" brushRef="#br0" timeOffset="3">19475 3382 15,'0'0'21,"0"0"-4,0 0-2,0 0-4,7-9-2,-7 9 0,0 0-2,13 4-1,-13-4-1,12 10-3,-4-1 2,2 4 0,0 2-1,2 4-1,1 1 0,2 5-1,1 1 1,2 5 0,-2-1-2,2 4 1,-3 0 0,2 3-1,-2 1 1,-1 3-1,-2 0 0,-1 0 0,0 0 0,-2 1 1,2 1-1,-3 0 1,-1 1-1,0-2 0,-1 3 0,0 1 0,-3-1 1,-3 2-1,3-1-1,-3 4 1,0-2 0,-3 0 0,-3-2-1,-1 2 1,0-2-1,-2-2 0,-3-2 0,0-2 0,-3 1 0,-2-2 0,-2 0 1,2-3-1,-4 0 0,2-2 1,-1-3 0,2-4 0,-1-2 0,4-7 0,-1-2 0,1-3 1,1-6-1,-2-2 0,0-5 0,0 0-2,-2-4-1,-3-1-5,4 0-4,-5 0-20,-1-5-3,3 10-1</inkml:trace>
  <inkml:trace contextRef="#ctx0" brushRef="#br0" timeOffset="4">19328 5066 16,'5'38'17,"-1"-12"-6,-4 3 1,3 1-3,-3 3-2,0 2-2,6-1 1,-6 2-3,3 0-2,-3-2 2,3 0-2,-3-1-1,6-1 0,-3-3 1,0 0-1,1-2 0,0-5 0,0-2 0,0-3 0,-1-5 0,0-3 1,-3-9-1,5 12 1,-5-12-1,0 0 1,0 0 0,0 0 0,0 0 0,0 0 0,0 0 0,0 0 0,10 8 1,-10-8-1,0 0 0,13 4 1,-13-4 0,11 10-1,-11-10 1,16 17-1,-9-5 0,3 5 1,0-2 0,1 5 1,1 3-2,0-5 1,0 2-1,0 2 1,-1-3-1,0 0 0,-2-1-1,-2-1 0,-1 0 0,-2-2 1,-4-1-2,0 3 1,0-5 0,-4 2-1,1-1 1,-3-1-1,0-2-1,6-10 2,-12 16-1,12-16 1,-10 7 0,10-7 0,-11 0 0,11 0 0,-11-11 0,11 11 1,-14-18-1,5 3 2,-2-2-2,-1-3 1,0-3-1,-3-3 0,2-1 0,-2-4 0,1 1 0,2-1-1,0 0-1,5 2-2,4 5-3,-2-1-9,5 0-18,8 10-2</inkml:trace>
  <inkml:trace contextRef="#ctx0" brushRef="#br0" timeOffset="5">19617 4945 13,'0'0'14,"10"0"-1,-10 0 0,0 0-1,7 12-1,-7-12-1,3 17-2,0-3-2,-3 3 0,6 6-1,-1 3-1,3 6-1,-2 2 0,4 5 0,-2 0 0,2 2-2,-2 2 0,1 2-1,0-3 0,-4-2 0,2-3 0,-1-1 0,-2-5 0,-1-2-1,4-8 1,-4-3 0,0-5 0,-3-3 0,0-10 0,7 13-1,-7-13 1,0 0 0,0 0 0,0 0 0,0 0 1,0 0-1,0 0 0,0 0 0,0 0 0,0 0 0,5-12 0,-5 12 0,0 0 0,0-12 0,0 12 0,5-11 0,-5 11 0,8-12 0,-8 12 0,13-10 1,-6 7-2,4 3 2,1 0-1,3 9 0,3 1 0,-3 5 0,3 4-1,0 0 1,-1 3 0,1 2 0,-3 1 0,0-1 0,-5-2 0,-1-1 0,-1-4 0,-5-2 0,-3 0-1,0-4 1,0-11 0,-7 15 0,7-15 0,-17 2 0,5-2 0,0-5 0,-1-2 0,-2-2 1,-3-4-1,2-3 0,0-3 1,0-2-1,1-3 1,4 0-1,0-2 0,5 2-3,3 2-6,0-5-8,3 1-18,0 4 0</inkml:trace>
  <inkml:trace contextRef="#ctx0" brushRef="#br0" timeOffset="6">19333 3704 9,'-10'4'9,"10"-4"1,0 0-1,-14 5-3,14-5 2,-13 12-2,4-3-1,0 2-1,-2 1 0,-4 5 0,3 3-1,-5 4 0,1 4 1,-2 4-2,1 2 0,-3 7 1,2 2-1,-3 6-1,1 2 0,-1 7 1,-4 5-1,1 1 1,2 2 1,1-1-2,1-2 1,3-3 1,3-3-2,2-7 0,4-6 0,1-6-1,1-4 0,2-5 1,-1-4-1,1-4 0,1-6 0,3-4 0,0-11 0,-5 13 0,5-13-1,0 0-1,0 0-1,0 0-1,0 0-3,0 0-5,-8-12-7,8 12-6,0-15-3</inkml:trace>
  <inkml:trace contextRef="#ctx0" brushRef="#br0" timeOffset="7">18887 4729 13,'-10'0'14,"0"9"-1,7 2-2,0 1-4,3 4-1,-3 0-1,3 7-2,0-1 0,4 0-1,-1 2 1,5-1 0,-1-2-2,2-2 1,1-4-1,2-2 2,4-4-2,-3-5 0,2-4 1,3-2 0,-3-8 0,0-2-1,-2-5 1,-1-2 1,-6-2-1,3 0 1,-9-3-1,2 3 1,-2-2-1,-9 3 0,1 2-2,-4 1-1,0 7-6,-6-1-10,1 3-18,3 8 0</inkml:trace>
  <inkml:trace contextRef="#ctx0" brushRef="#br0" timeOffset="8">19386 3352 2,'0'-11'5,"0"11"0,0-9-1,0 9-1,-3-12 2,3 2 1,-3 1-1,3-3 0,-3 0 0,3-3 2,-4-1-1,2-4 0,2-3 0,-7-4-2,4 1-1,-2-5 3,0-1-3,-3-5 2,-2 4-1,0-9 0,0 1 1,0-5 0,-1 3-2,2-4 0,0 4 0,2-3 0,-1 3-2,1-1 2,5 5-1,-2-2-1,4 0-1,-4-3 1,4 2 0,-2 1-1,2 1 1,-5 0-1,5 5 1,-5-2-1,5 9 1,-5 1-1,5 0 0,-3 3 1,3-4-1,-5 0 1,5 2-1,0 0 1,0 1 0,-3-1-2,3 0 2,0 1-2,0 6 2,0-1-2,0 2 2,0-1-2,0 2 1,0 0 1,0-1-1,0 3 0,0-2 0,0 2 1,-3 0-1,3-1 0,0 1 1,0 1-1,0 1 0,3-1 0,0-3 0,2 0 0,-2 3 0,3-1 0,0 1 0,0-1 0,0 3 0,-1 2 1,-5 10-1,8-14 0,-8 14 0,0 0 0,6-10 0,-6 10 1,0 0-1,0 0 0,0 0 0,0 0 0,0 0-1,0 0 0,0 0 1,-3 11-1,3-11 0,0 10 0,0-10 0,0 12 0,0-12 0,-3 16 0,3-16-1,0 14-1,0-14-5,0 19-1,-4-9-8,4 9-11,0 8-7</inkml:trace>
  <inkml:trace contextRef="#ctx0" brushRef="#br0" timeOffset="9">19254 1584 6,'0'0'6,"0"0"-2,0 0-2,0 0 0,0 0-2,0 0 2,0 0-2,0 0 0,0 0 0,0 0 0,0 0-2,0 0 0,0 0-1,0 0 1,0 0-2,0 0 1,0 0 0,0 0 0,0 0 3,0 0 0,0 0 0,0 0 0,0 0 0,0 0 0,0 0 0,11 5 0,-11-5 1,0 0 1,0 0 1,0 0 0,0 0 2,0 0 0,0 0 2,0 0 1,0 0-3,0 0 1,0 0 1,0 0-1,0 0 0,0 0-1,0 0-2,0 0 1,0 0 0,0 0 1,0 0-2,0 0 1,5 10-1,-5-10-1,0 0 1,0 0 0,0 14-2,0-14 1,4 17-1,-4-5 2,0 2-2,0 6-1,0 0 1,0 3-1,0 2 1,0 0-1,0 0 0,-4 2 1,4-2-1,-5-2 1,2 1-2,-1 3 1,0 0-1,0-1 1,-1-4-2,2 0-3,-2-5-4,5 1-5,-4-7-6,4-11-12,0 0 1</inkml:trace>
  <inkml:trace contextRef="#ctx0" brushRef="#br0" timeOffset="10">19262 1839 3,'0'0'20,"0"0"-2,0 0-5,0 0-2,0 0-3,-6 13-2,6-1-2,-4 5-2,4 8 0,-3 4-2,3 3 1,-4 1-1,4-1 0,-5 0-1,5 1-1,0-2-2,-3-7-2,3-5-4,0-1-8,-2-1-6</inkml:trace>
  <inkml:trace contextRef="#ctx0" brushRef="#br0" timeOffset="11">19258 2191 2,'0'0'16,"4"13"-1,-4-4-8,0 5-3,0 1 1,0 9 0,0-2-1,0 7-1,0 2-1,0 5-1,0 1 0,0 1-1,0 1 1,0-5-1,0 5 2,0-5-2,3-3-2,-3 5 2,0-2 0,0-5-2,0-2 1,0-3-4,0-4 0,0-4-3,0-2 2,0-14-3,0 0-1,0 0 4,0 0-1,0 0 1</inkml:trace>
  <inkml:trace contextRef="#ctx0" brushRef="#br0" timeOffset="12">19265 2769 4,'0'-11'5,"0"11"1,0 0-1,0 0 1,0 0-1,0 18-1,0-8-1,3 7-2,-3-3-1,0 7 1,0-4-1,2 6 0,-2-3 0,4-1 0,-4 1 0,0 1 0,0-1 0,3 1 0,-3 1-1,0-2-2,4 1 0,-4-2-6,4 0 1,-4-2-1,5-3 2</inkml:trace>
  <inkml:trace contextRef="#ctx0" brushRef="#br0" timeOffset="13">19292 3134 12,'0'8'10,"0"6"1,0-2-5,-4-2-1,4 3-1,0-2-1,0 1-1,0 1-1,0-1 1,0-2-1,0 1 0,0 0 1,4-2-2,-4 0 1,0-9-1,7 15 0,-7-15 1,4 10-1,-4-10 0,0 0 0,4 9 0,-4-9 0,0 0 0,0 0-1,0 0 1,10 9 0,-10-9 0,0 0 0,10 6 0,-10-6 1,0 0-1,13 12 0,-13-12 0,9 7 0,-9-7 1,9 10-1,-9-10-1,9 12 1,-9-12 0,8 9 1,-8-9-1,0 0 1,0 0 0,8 8 2,-8-8-1,0 0 1,0 0 0,0 0 0,0 0-1,0 0 1,12 10-1,-12-10 0,9 8 0,-9-8 0,15 13 0,-15-13 0,18 18-1,-11-8 1,7 2-1,-3-1 0,2 2 1,0-2-1,-2 1-1,2-1 0,0-1 0,-2 0 0,1-1 0,-2 0 0,3-1 0,-4 1-1,0-3 1,1 0 0,-10-6-2,15 11 2,-15-11-1,9 3 1,-9-3-1,0 0 1,0 0 0,10 6 0,-10-6-1,0 0 1,0 0-1,0 0 1,0 0-1,0 0 1,0 0 0,0 0-1,0 0 1,0 0 1,-13-13-1,4 6 0,-1-1 0,-4-3 1,1 0-1,-5-5 0,2 0 1,-2 0 0,1-2 0,0 0 0,0 3 2,3 1-1,1 2 1,3 2-1,0 3 0,10 7 0,-11-8 0,11 8 0,0 0 0,-10-6-1,10 6 1,0 0-2,0 0 1,0 0-1,0 0 0,6 11 0,-6-11 0,13 17-1,-3-6 1,2 0 0,1 4 0,2-1 0,1 1 0,1-3 0,-1 0 0,0-1-2,2 0 2,-5-3 0,2-2 0,1 0-1,-1-1-1,1-1 1,-2-4 0,-1 5 1,-1-5-1,-2 0 1,0-5-1,-10 5 1,0 0 0,8-9 1,-8 9-1,-5-12 0,5 12 1,-16-16-1,4 7 0,-1 0 0,-5-2 0,1-1 0,0 0 0,-1 2 0,2-2 0,0 3 0,3-3 0,0 4 0,2-2 0,1 0 0,-1 1 0,2 0 0,-1 2 0,1-1 0,-1 1 0,1 0 0,-1 0 0,0 2-1,2-2 1,8 7-1,-16-10 0,16 10 0,-13-15 0,13 15 0,-12-14 0,12 14-2,-11-18 2,6 7 0,0-1 0,-2-3-2,1-1 2,1-4-3,0-6-1,0-3-5,-1-5-3,2-4-10,4 3-7</inkml:trace>
  <inkml:trace contextRef="#ctx0" brushRef="#br0" timeOffset="14">19807 3471 1,'0'0'3,"0"0"2,0 0 1,0 0-1,0 0 3,0 0 0,0 0-2,0 0 1,0 0 1,0 0-1,0 0 0,0 0-3,0 0 1,0-12 0,0 12-2,0 0 1,-5-14-2,5 14 1,-3-11-1,3 11 0,-4-10 2,4 10-2,-6-12 2,6 12-2,-7-14 1,7 14-1,-8-13 2,8 13-1,-12-14 0,12 14-1,-11-14-1,11 14 0,-13-13 0,13 13 0,-15-11 0,15 11 0,-13-10 0,13 10 0,-17-8 0,17 8 0,-15-6 0,15 6 0,-14-7 0,14 7-1,-16-6 2,16 6 0,-9-2-2,9 2 0,0 0 1,-11-3-1,11 3 0,0 0 0,0 0 0,0 0 0,0 0 0,0 0 0,0 0-1,0 0 1,0 0 0,0 0 0,0 0-2,0 0 2,0 0 0,0 0-2,0 0 2,0 0-2,0 0-1,0 0-2,0 0-7,0 0-12,15 5-11,-15-5-1</inkml:trace>
  <inkml:trace contextRef="#ctx0" brushRef="#br0" timeOffset="15">19224 1466 1,'0'0'7,"0"0"-1,-10-8-2,10 8-2,0 0 1,0 0-2,0 0-1,0 0 2,0 0-2,0 0-2,13 0 2,-13 0 0,15 0 2,-15 0-2,17 8 0,-8-2 1,-9-6 0,17 11 1,-17-11-1,11 13 1,-6-3-1,-5-10 0,0 17 1,0-7-1,-3-1 0,-3 1 0,1 0 0,-2-1-1,-1 1 1,8-10 0,-18 15 0,9-7 0,9-8 1,-17 6 0,17-6 0,-16 0 0,16 0 2,-13-7-1,13 7 0,-10-17-1,6 6 1,1-2-2,3 1 1,-4-3-1,4 1-1,0-1 1,5-2-1,-1 3 0,1-1 0,2 1 1,-1-1-1,1 5-1,-7 10 1,15-16 0,-15 16 0,16-8-1,-16 8 1,16 0 0,-7 5-1,-9-5 1,18 12 0,-18-12 0,15 17 0,-9-5 0,-1 0 1,-1-1-1,-4 1 0,4-1 0,-4 1 0,0-2 1,-4 0-1,0-1 1,4-9-1,-13 17 1,13-17-1,-16 12 1,7-5-1,-1-2 1,-2 0 1,0-2-2,2-3 1,-1 2-1,1-2 1,-2-2 1,12 2-1,-17-10-1,17 10 1,-15-13 0,15 13-1,-10-17 1,7 5-1,3 1 0,0-3 1,0 0-1,0-1 0,3-1 0,1 0 0,1 3 0,-1 1 0,3 1-1,-7 11 1,18-15-1,-7 12 1,1 3-1,2 0 1,1 6-1,2 1 1,-1 0-1,-2 5 1,2 0-2,-3 2 2,-1 1-1,-5 0 0,-2 2-2,-5-3-1,0 3-6,-2 3-19,-13-5 0</inkml:trace>
  <inkml:trace contextRef="#ctx0" brushRef="#br0" timeOffset="16">19842 3025 2,'0'0'5,"0"0"1,0 0-1,0 0 1,0 0 1,0 0-2,0 0 0,0 0-2,0 0 1,0 0-1,0 0-2,0 0 0,0 0 0,0 0 1,0 0 0,0 0 0,0 0-1,0 0 0,0 0 0,0 0 0,-9-4 0,9 4 0,0 0-1,0 0 2,-5-11-1,5 11 0,0 0 0,0 0 0,-3-9 0,3 9 1,0 0 0,0 0 1,0 0 0,0 0-1,-3-10 1,3 10 0,0 0 0,0 0 0,0 0 0,0 0 0,0 0 0,0 0 0,0 0-2,0 0 1,0 0-1,0 0-1,0 0 1,0 0-1,-5 13 0,5-13 1,0 15-1,0-6 0,-4 1 0,4 2 0,-3-1 0,3 1 1,0-1-1,-3 1 0,3-2 0,0 1 0,0-1 0,0-10-1,0 17 1,0-17 0,0 10 0,0-10 0,0 0 0,0 0-1,0 9 1,0-9-1,0 0-1,0 0-2,0 0-2,0 0-4,0 0-17,0 10-4,0-10-2</inkml:trace>
  <inkml:trace contextRef="#ctx0" brushRef="#br0" timeOffset="17">19749 3088 6,'0'0'9,"0"0"-1,0 0-1,0 0 0,0 0-2,0 0 1,0 0 0,0 0 1,0 0-3,0 0 2,0 0-2,0 0 1,0 0 0,0 0-2,0 0 1,0 0-2,0 0 0,0 0 0,12-10-1,-12 10 0,0 0-1,10-4 1,-10 4-1,11 0 0,-11 0 2,14-3-2,-14 3 1,15 0-1,-15 0 0,17-4 1,-8 4-1,-9 0 0,17 0 1,-17 0-1,16 0 0,-16 0 0,15 0 1,-15 0-1,15 0 0,-15 0 0,13 0 0,-13 0 0,9 0 0,-9 0 0,0 0 0,10 0 0,-10 0 0,0 0 0,0 0 0,0 0-1,0 0 1,0 0-1,0 0-1,0 0-4,0 0-6,0 0-15,0 0-5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092"/>
            <a:ext cx="7772400" cy="96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0320"/>
            <a:ext cx="6400800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29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69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0232"/>
            <a:ext cx="2057400" cy="3840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0232"/>
            <a:ext cx="6019800" cy="3840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2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6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92030"/>
            <a:ext cx="7772400" cy="8938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07532"/>
            <a:ext cx="7772400" cy="9844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09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0132"/>
            <a:ext cx="4038600" cy="2970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0132"/>
            <a:ext cx="4038600" cy="2970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89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7419"/>
            <a:ext cx="4040188" cy="41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7262"/>
            <a:ext cx="4040188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007419"/>
            <a:ext cx="4041775" cy="41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427262"/>
            <a:ext cx="4041775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2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2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17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79189"/>
            <a:ext cx="3008313" cy="7625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9190"/>
            <a:ext cx="5111750" cy="38411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941786"/>
            <a:ext cx="3008313" cy="3078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4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150396"/>
            <a:ext cx="5486400" cy="371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2134"/>
            <a:ext cx="5486400" cy="2700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22317"/>
            <a:ext cx="5486400" cy="5281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84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0231"/>
            <a:ext cx="8229600" cy="75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132"/>
            <a:ext cx="8229600" cy="297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171357"/>
            <a:ext cx="213360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D0FF-AA5E-434B-BC6C-171372CEE1D3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171357"/>
            <a:ext cx="289560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171357"/>
            <a:ext cx="213360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77B5-6CB4-4171-B2A9-E6CB75D5E3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64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 rot="21420000">
            <a:off x="750056" y="158021"/>
            <a:ext cx="6769159" cy="1904698"/>
          </a:xfrm>
          <a:custGeom>
            <a:avLst/>
            <a:gdLst>
              <a:gd name="connsiteX0" fmla="*/ 0 w 5558341"/>
              <a:gd name="connsiteY0" fmla="*/ 1849250 h 2278855"/>
              <a:gd name="connsiteX1" fmla="*/ 2712720 w 5558341"/>
              <a:gd name="connsiteY1" fmla="*/ 1803530 h 2278855"/>
              <a:gd name="connsiteX2" fmla="*/ 4145280 w 5558341"/>
              <a:gd name="connsiteY2" fmla="*/ 1529210 h 2278855"/>
              <a:gd name="connsiteX3" fmla="*/ 4724400 w 5558341"/>
              <a:gd name="connsiteY3" fmla="*/ 355730 h 2278855"/>
              <a:gd name="connsiteX4" fmla="*/ 5318760 w 5558341"/>
              <a:gd name="connsiteY4" fmla="*/ 111890 h 2278855"/>
              <a:gd name="connsiteX5" fmla="*/ 5532120 w 5558341"/>
              <a:gd name="connsiteY5" fmla="*/ 1986410 h 2278855"/>
              <a:gd name="connsiteX6" fmla="*/ 5547360 w 5558341"/>
              <a:gd name="connsiteY6" fmla="*/ 2245490 h 227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58341" h="2278855">
                <a:moveTo>
                  <a:pt x="0" y="1849250"/>
                </a:moveTo>
                <a:cubicBezTo>
                  <a:pt x="1010920" y="1853060"/>
                  <a:pt x="2021840" y="1856870"/>
                  <a:pt x="2712720" y="1803530"/>
                </a:cubicBezTo>
                <a:cubicBezTo>
                  <a:pt x="3403600" y="1750190"/>
                  <a:pt x="3810000" y="1770510"/>
                  <a:pt x="4145280" y="1529210"/>
                </a:cubicBezTo>
                <a:cubicBezTo>
                  <a:pt x="4480560" y="1287910"/>
                  <a:pt x="4528820" y="591950"/>
                  <a:pt x="4724400" y="355730"/>
                </a:cubicBezTo>
                <a:cubicBezTo>
                  <a:pt x="4919980" y="119510"/>
                  <a:pt x="5184140" y="-159890"/>
                  <a:pt x="5318760" y="111890"/>
                </a:cubicBezTo>
                <a:cubicBezTo>
                  <a:pt x="5453380" y="383670"/>
                  <a:pt x="5494020" y="1630810"/>
                  <a:pt x="5532120" y="1986410"/>
                </a:cubicBezTo>
                <a:cubicBezTo>
                  <a:pt x="5570220" y="2342010"/>
                  <a:pt x="5558790" y="2293750"/>
                  <a:pt x="5547360" y="2245490"/>
                </a:cubicBezTo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Freeform 70"/>
          <p:cNvSpPr/>
          <p:nvPr/>
        </p:nvSpPr>
        <p:spPr>
          <a:xfrm>
            <a:off x="1303784" y="3312282"/>
            <a:ext cx="6248400" cy="489596"/>
          </a:xfrm>
          <a:custGeom>
            <a:avLst/>
            <a:gdLst>
              <a:gd name="connsiteX0" fmla="*/ 0 w 6248400"/>
              <a:gd name="connsiteY0" fmla="*/ 670686 h 670686"/>
              <a:gd name="connsiteX1" fmla="*/ 1173480 w 6248400"/>
              <a:gd name="connsiteY1" fmla="*/ 61086 h 670686"/>
              <a:gd name="connsiteX2" fmla="*/ 1859280 w 6248400"/>
              <a:gd name="connsiteY2" fmla="*/ 304926 h 670686"/>
              <a:gd name="connsiteX3" fmla="*/ 2697480 w 6248400"/>
              <a:gd name="connsiteY3" fmla="*/ 15366 h 670686"/>
              <a:gd name="connsiteX4" fmla="*/ 3596640 w 6248400"/>
              <a:gd name="connsiteY4" fmla="*/ 350646 h 670686"/>
              <a:gd name="connsiteX5" fmla="*/ 4343400 w 6248400"/>
              <a:gd name="connsiteY5" fmla="*/ 15366 h 670686"/>
              <a:gd name="connsiteX6" fmla="*/ 4861560 w 6248400"/>
              <a:gd name="connsiteY6" fmla="*/ 335406 h 670686"/>
              <a:gd name="connsiteX7" fmla="*/ 5410200 w 6248400"/>
              <a:gd name="connsiteY7" fmla="*/ 126 h 670686"/>
              <a:gd name="connsiteX8" fmla="*/ 6080760 w 6248400"/>
              <a:gd name="connsiteY8" fmla="*/ 381126 h 670686"/>
              <a:gd name="connsiteX9" fmla="*/ 6248400 w 6248400"/>
              <a:gd name="connsiteY9" fmla="*/ 670686 h 670686"/>
              <a:gd name="connsiteX0" fmla="*/ 0 w 6248400"/>
              <a:gd name="connsiteY0" fmla="*/ 670686 h 670686"/>
              <a:gd name="connsiteX1" fmla="*/ 1466557 w 6248400"/>
              <a:gd name="connsiteY1" fmla="*/ 44603 h 670686"/>
              <a:gd name="connsiteX2" fmla="*/ 1859280 w 6248400"/>
              <a:gd name="connsiteY2" fmla="*/ 304926 h 670686"/>
              <a:gd name="connsiteX3" fmla="*/ 2697480 w 6248400"/>
              <a:gd name="connsiteY3" fmla="*/ 15366 h 670686"/>
              <a:gd name="connsiteX4" fmla="*/ 3596640 w 6248400"/>
              <a:gd name="connsiteY4" fmla="*/ 350646 h 670686"/>
              <a:gd name="connsiteX5" fmla="*/ 4343400 w 6248400"/>
              <a:gd name="connsiteY5" fmla="*/ 15366 h 670686"/>
              <a:gd name="connsiteX6" fmla="*/ 4861560 w 6248400"/>
              <a:gd name="connsiteY6" fmla="*/ 335406 h 670686"/>
              <a:gd name="connsiteX7" fmla="*/ 5410200 w 6248400"/>
              <a:gd name="connsiteY7" fmla="*/ 126 h 670686"/>
              <a:gd name="connsiteX8" fmla="*/ 6080760 w 6248400"/>
              <a:gd name="connsiteY8" fmla="*/ 381126 h 670686"/>
              <a:gd name="connsiteX9" fmla="*/ 6248400 w 6248400"/>
              <a:gd name="connsiteY9" fmla="*/ 670686 h 670686"/>
              <a:gd name="connsiteX0" fmla="*/ 0 w 6248400"/>
              <a:gd name="connsiteY0" fmla="*/ 688420 h 688420"/>
              <a:gd name="connsiteX1" fmla="*/ 1466557 w 6248400"/>
              <a:gd name="connsiteY1" fmla="*/ 62337 h 688420"/>
              <a:gd name="connsiteX2" fmla="*/ 1859280 w 6248400"/>
              <a:gd name="connsiteY2" fmla="*/ 322660 h 688420"/>
              <a:gd name="connsiteX3" fmla="*/ 3283634 w 6248400"/>
              <a:gd name="connsiteY3" fmla="*/ 135 h 688420"/>
              <a:gd name="connsiteX4" fmla="*/ 3596640 w 6248400"/>
              <a:gd name="connsiteY4" fmla="*/ 368380 h 688420"/>
              <a:gd name="connsiteX5" fmla="*/ 4343400 w 6248400"/>
              <a:gd name="connsiteY5" fmla="*/ 33100 h 688420"/>
              <a:gd name="connsiteX6" fmla="*/ 4861560 w 6248400"/>
              <a:gd name="connsiteY6" fmla="*/ 353140 h 688420"/>
              <a:gd name="connsiteX7" fmla="*/ 5410200 w 6248400"/>
              <a:gd name="connsiteY7" fmla="*/ 17860 h 688420"/>
              <a:gd name="connsiteX8" fmla="*/ 6080760 w 6248400"/>
              <a:gd name="connsiteY8" fmla="*/ 398860 h 688420"/>
              <a:gd name="connsiteX9" fmla="*/ 6248400 w 6248400"/>
              <a:gd name="connsiteY9" fmla="*/ 688420 h 688420"/>
              <a:gd name="connsiteX0" fmla="*/ 0 w 6248400"/>
              <a:gd name="connsiteY0" fmla="*/ 688420 h 688420"/>
              <a:gd name="connsiteX1" fmla="*/ 1466557 w 6248400"/>
              <a:gd name="connsiteY1" fmla="*/ 62337 h 688420"/>
              <a:gd name="connsiteX2" fmla="*/ 1859280 w 6248400"/>
              <a:gd name="connsiteY2" fmla="*/ 322660 h 688420"/>
              <a:gd name="connsiteX3" fmla="*/ 3283634 w 6248400"/>
              <a:gd name="connsiteY3" fmla="*/ 135 h 688420"/>
              <a:gd name="connsiteX4" fmla="*/ 3596640 w 6248400"/>
              <a:gd name="connsiteY4" fmla="*/ 368380 h 688420"/>
              <a:gd name="connsiteX5" fmla="*/ 4343400 w 6248400"/>
              <a:gd name="connsiteY5" fmla="*/ 33100 h 688420"/>
              <a:gd name="connsiteX6" fmla="*/ 4861560 w 6248400"/>
              <a:gd name="connsiteY6" fmla="*/ 353140 h 688420"/>
              <a:gd name="connsiteX7" fmla="*/ 5726723 w 6248400"/>
              <a:gd name="connsiteY7" fmla="*/ 17860 h 688420"/>
              <a:gd name="connsiteX8" fmla="*/ 6080760 w 6248400"/>
              <a:gd name="connsiteY8" fmla="*/ 398860 h 688420"/>
              <a:gd name="connsiteX9" fmla="*/ 6248400 w 6248400"/>
              <a:gd name="connsiteY9" fmla="*/ 688420 h 688420"/>
              <a:gd name="connsiteX0" fmla="*/ 0 w 6248400"/>
              <a:gd name="connsiteY0" fmla="*/ 688420 h 688420"/>
              <a:gd name="connsiteX1" fmla="*/ 1466557 w 6248400"/>
              <a:gd name="connsiteY1" fmla="*/ 62337 h 688420"/>
              <a:gd name="connsiteX2" fmla="*/ 1859280 w 6248400"/>
              <a:gd name="connsiteY2" fmla="*/ 322660 h 688420"/>
              <a:gd name="connsiteX3" fmla="*/ 3283634 w 6248400"/>
              <a:gd name="connsiteY3" fmla="*/ 135 h 688420"/>
              <a:gd name="connsiteX4" fmla="*/ 3596640 w 6248400"/>
              <a:gd name="connsiteY4" fmla="*/ 368380 h 688420"/>
              <a:gd name="connsiteX5" fmla="*/ 4343400 w 6248400"/>
              <a:gd name="connsiteY5" fmla="*/ 33100 h 688420"/>
              <a:gd name="connsiteX6" fmla="*/ 4861560 w 6248400"/>
              <a:gd name="connsiteY6" fmla="*/ 353140 h 688420"/>
              <a:gd name="connsiteX7" fmla="*/ 5726723 w 6248400"/>
              <a:gd name="connsiteY7" fmla="*/ 17860 h 688420"/>
              <a:gd name="connsiteX8" fmla="*/ 6057314 w 6248400"/>
              <a:gd name="connsiteY8" fmla="*/ 365894 h 688420"/>
              <a:gd name="connsiteX9" fmla="*/ 6248400 w 6248400"/>
              <a:gd name="connsiteY9" fmla="*/ 688420 h 688420"/>
              <a:gd name="connsiteX0" fmla="*/ 0 w 6248400"/>
              <a:gd name="connsiteY0" fmla="*/ 688420 h 688420"/>
              <a:gd name="connsiteX1" fmla="*/ 1466557 w 6248400"/>
              <a:gd name="connsiteY1" fmla="*/ 62337 h 688420"/>
              <a:gd name="connsiteX2" fmla="*/ 1859280 w 6248400"/>
              <a:gd name="connsiteY2" fmla="*/ 322660 h 688420"/>
              <a:gd name="connsiteX3" fmla="*/ 3283634 w 6248400"/>
              <a:gd name="connsiteY3" fmla="*/ 135 h 688420"/>
              <a:gd name="connsiteX4" fmla="*/ 3596640 w 6248400"/>
              <a:gd name="connsiteY4" fmla="*/ 368380 h 688420"/>
              <a:gd name="connsiteX5" fmla="*/ 4343400 w 6248400"/>
              <a:gd name="connsiteY5" fmla="*/ 33100 h 688420"/>
              <a:gd name="connsiteX6" fmla="*/ 4861560 w 6248400"/>
              <a:gd name="connsiteY6" fmla="*/ 353140 h 688420"/>
              <a:gd name="connsiteX7" fmla="*/ 5726723 w 6248400"/>
              <a:gd name="connsiteY7" fmla="*/ 17860 h 688420"/>
              <a:gd name="connsiteX8" fmla="*/ 6057314 w 6248400"/>
              <a:gd name="connsiteY8" fmla="*/ 365894 h 688420"/>
              <a:gd name="connsiteX9" fmla="*/ 6248400 w 6248400"/>
              <a:gd name="connsiteY9" fmla="*/ 688420 h 688420"/>
              <a:gd name="connsiteX0" fmla="*/ 0 w 6248400"/>
              <a:gd name="connsiteY0" fmla="*/ 688402 h 688402"/>
              <a:gd name="connsiteX1" fmla="*/ 1466557 w 6248400"/>
              <a:gd name="connsiteY1" fmla="*/ 62319 h 688402"/>
              <a:gd name="connsiteX2" fmla="*/ 1859280 w 6248400"/>
              <a:gd name="connsiteY2" fmla="*/ 322642 h 688402"/>
              <a:gd name="connsiteX3" fmla="*/ 3283634 w 6248400"/>
              <a:gd name="connsiteY3" fmla="*/ 117 h 688402"/>
              <a:gd name="connsiteX4" fmla="*/ 3596640 w 6248400"/>
              <a:gd name="connsiteY4" fmla="*/ 368362 h 688402"/>
              <a:gd name="connsiteX5" fmla="*/ 4343400 w 6248400"/>
              <a:gd name="connsiteY5" fmla="*/ 33082 h 688402"/>
              <a:gd name="connsiteX6" fmla="*/ 4861560 w 6248400"/>
              <a:gd name="connsiteY6" fmla="*/ 353122 h 688402"/>
              <a:gd name="connsiteX7" fmla="*/ 5726723 w 6248400"/>
              <a:gd name="connsiteY7" fmla="*/ 17842 h 688402"/>
              <a:gd name="connsiteX8" fmla="*/ 6057314 w 6248400"/>
              <a:gd name="connsiteY8" fmla="*/ 365876 h 688402"/>
              <a:gd name="connsiteX9" fmla="*/ 6248400 w 6248400"/>
              <a:gd name="connsiteY9" fmla="*/ 688402 h 688402"/>
              <a:gd name="connsiteX0" fmla="*/ 0 w 6248400"/>
              <a:gd name="connsiteY0" fmla="*/ 689473 h 689473"/>
              <a:gd name="connsiteX1" fmla="*/ 1466557 w 6248400"/>
              <a:gd name="connsiteY1" fmla="*/ 63390 h 689473"/>
              <a:gd name="connsiteX2" fmla="*/ 1847557 w 6248400"/>
              <a:gd name="connsiteY2" fmla="*/ 521502 h 689473"/>
              <a:gd name="connsiteX3" fmla="*/ 3283634 w 6248400"/>
              <a:gd name="connsiteY3" fmla="*/ 1188 h 689473"/>
              <a:gd name="connsiteX4" fmla="*/ 3596640 w 6248400"/>
              <a:gd name="connsiteY4" fmla="*/ 369433 h 689473"/>
              <a:gd name="connsiteX5" fmla="*/ 4343400 w 6248400"/>
              <a:gd name="connsiteY5" fmla="*/ 34153 h 689473"/>
              <a:gd name="connsiteX6" fmla="*/ 4861560 w 6248400"/>
              <a:gd name="connsiteY6" fmla="*/ 354193 h 689473"/>
              <a:gd name="connsiteX7" fmla="*/ 5726723 w 6248400"/>
              <a:gd name="connsiteY7" fmla="*/ 18913 h 689473"/>
              <a:gd name="connsiteX8" fmla="*/ 6057314 w 6248400"/>
              <a:gd name="connsiteY8" fmla="*/ 366947 h 689473"/>
              <a:gd name="connsiteX9" fmla="*/ 6248400 w 6248400"/>
              <a:gd name="connsiteY9" fmla="*/ 689473 h 689473"/>
              <a:gd name="connsiteX0" fmla="*/ 0 w 6248400"/>
              <a:gd name="connsiteY0" fmla="*/ 688362 h 688362"/>
              <a:gd name="connsiteX1" fmla="*/ 1466557 w 6248400"/>
              <a:gd name="connsiteY1" fmla="*/ 62279 h 688362"/>
              <a:gd name="connsiteX2" fmla="*/ 1847557 w 6248400"/>
              <a:gd name="connsiteY2" fmla="*/ 520391 h 688362"/>
              <a:gd name="connsiteX3" fmla="*/ 3283634 w 6248400"/>
              <a:gd name="connsiteY3" fmla="*/ 77 h 688362"/>
              <a:gd name="connsiteX4" fmla="*/ 3608363 w 6248400"/>
              <a:gd name="connsiteY4" fmla="*/ 566111 h 688362"/>
              <a:gd name="connsiteX5" fmla="*/ 4343400 w 6248400"/>
              <a:gd name="connsiteY5" fmla="*/ 33042 h 688362"/>
              <a:gd name="connsiteX6" fmla="*/ 4861560 w 6248400"/>
              <a:gd name="connsiteY6" fmla="*/ 353082 h 688362"/>
              <a:gd name="connsiteX7" fmla="*/ 5726723 w 6248400"/>
              <a:gd name="connsiteY7" fmla="*/ 17802 h 688362"/>
              <a:gd name="connsiteX8" fmla="*/ 6057314 w 6248400"/>
              <a:gd name="connsiteY8" fmla="*/ 365836 h 688362"/>
              <a:gd name="connsiteX9" fmla="*/ 6248400 w 6248400"/>
              <a:gd name="connsiteY9" fmla="*/ 688362 h 688362"/>
              <a:gd name="connsiteX0" fmla="*/ 0 w 6248400"/>
              <a:gd name="connsiteY0" fmla="*/ 688362 h 688362"/>
              <a:gd name="connsiteX1" fmla="*/ 1466557 w 6248400"/>
              <a:gd name="connsiteY1" fmla="*/ 62279 h 688362"/>
              <a:gd name="connsiteX2" fmla="*/ 1847557 w 6248400"/>
              <a:gd name="connsiteY2" fmla="*/ 520391 h 688362"/>
              <a:gd name="connsiteX3" fmla="*/ 3283634 w 6248400"/>
              <a:gd name="connsiteY3" fmla="*/ 77 h 688362"/>
              <a:gd name="connsiteX4" fmla="*/ 3608363 w 6248400"/>
              <a:gd name="connsiteY4" fmla="*/ 566111 h 688362"/>
              <a:gd name="connsiteX5" fmla="*/ 4343400 w 6248400"/>
              <a:gd name="connsiteY5" fmla="*/ 33042 h 688362"/>
              <a:gd name="connsiteX6" fmla="*/ 4849837 w 6248400"/>
              <a:gd name="connsiteY6" fmla="*/ 550871 h 688362"/>
              <a:gd name="connsiteX7" fmla="*/ 5726723 w 6248400"/>
              <a:gd name="connsiteY7" fmla="*/ 17802 h 688362"/>
              <a:gd name="connsiteX8" fmla="*/ 6057314 w 6248400"/>
              <a:gd name="connsiteY8" fmla="*/ 365836 h 688362"/>
              <a:gd name="connsiteX9" fmla="*/ 6248400 w 6248400"/>
              <a:gd name="connsiteY9" fmla="*/ 688362 h 688362"/>
              <a:gd name="connsiteX0" fmla="*/ 0 w 6248400"/>
              <a:gd name="connsiteY0" fmla="*/ 688362 h 688362"/>
              <a:gd name="connsiteX1" fmla="*/ 1466557 w 6248400"/>
              <a:gd name="connsiteY1" fmla="*/ 62279 h 688362"/>
              <a:gd name="connsiteX2" fmla="*/ 1847557 w 6248400"/>
              <a:gd name="connsiteY2" fmla="*/ 520391 h 688362"/>
              <a:gd name="connsiteX3" fmla="*/ 3283634 w 6248400"/>
              <a:gd name="connsiteY3" fmla="*/ 77 h 688362"/>
              <a:gd name="connsiteX4" fmla="*/ 3608363 w 6248400"/>
              <a:gd name="connsiteY4" fmla="*/ 566111 h 688362"/>
              <a:gd name="connsiteX5" fmla="*/ 4589585 w 6248400"/>
              <a:gd name="connsiteY5" fmla="*/ 82489 h 688362"/>
              <a:gd name="connsiteX6" fmla="*/ 4849837 w 6248400"/>
              <a:gd name="connsiteY6" fmla="*/ 550871 h 688362"/>
              <a:gd name="connsiteX7" fmla="*/ 5726723 w 6248400"/>
              <a:gd name="connsiteY7" fmla="*/ 17802 h 688362"/>
              <a:gd name="connsiteX8" fmla="*/ 6057314 w 6248400"/>
              <a:gd name="connsiteY8" fmla="*/ 365836 h 688362"/>
              <a:gd name="connsiteX9" fmla="*/ 6248400 w 6248400"/>
              <a:gd name="connsiteY9" fmla="*/ 688362 h 688362"/>
              <a:gd name="connsiteX0" fmla="*/ 0 w 6248400"/>
              <a:gd name="connsiteY0" fmla="*/ 688362 h 688362"/>
              <a:gd name="connsiteX1" fmla="*/ 1466557 w 6248400"/>
              <a:gd name="connsiteY1" fmla="*/ 62279 h 688362"/>
              <a:gd name="connsiteX2" fmla="*/ 1847557 w 6248400"/>
              <a:gd name="connsiteY2" fmla="*/ 520391 h 688362"/>
              <a:gd name="connsiteX3" fmla="*/ 3283634 w 6248400"/>
              <a:gd name="connsiteY3" fmla="*/ 77 h 688362"/>
              <a:gd name="connsiteX4" fmla="*/ 3608363 w 6248400"/>
              <a:gd name="connsiteY4" fmla="*/ 566111 h 688362"/>
              <a:gd name="connsiteX5" fmla="*/ 4542692 w 6248400"/>
              <a:gd name="connsiteY5" fmla="*/ 82489 h 688362"/>
              <a:gd name="connsiteX6" fmla="*/ 4849837 w 6248400"/>
              <a:gd name="connsiteY6" fmla="*/ 550871 h 688362"/>
              <a:gd name="connsiteX7" fmla="*/ 5726723 w 6248400"/>
              <a:gd name="connsiteY7" fmla="*/ 17802 h 688362"/>
              <a:gd name="connsiteX8" fmla="*/ 6057314 w 6248400"/>
              <a:gd name="connsiteY8" fmla="*/ 365836 h 688362"/>
              <a:gd name="connsiteX9" fmla="*/ 6248400 w 6248400"/>
              <a:gd name="connsiteY9" fmla="*/ 688362 h 6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48400" h="688362">
                <a:moveTo>
                  <a:pt x="0" y="688362"/>
                </a:moveTo>
                <a:cubicBezTo>
                  <a:pt x="431800" y="414042"/>
                  <a:pt x="1158631" y="90274"/>
                  <a:pt x="1466557" y="62279"/>
                </a:cubicBezTo>
                <a:cubicBezTo>
                  <a:pt x="1774483" y="34284"/>
                  <a:pt x="1591603" y="481312"/>
                  <a:pt x="1847557" y="520391"/>
                </a:cubicBezTo>
                <a:cubicBezTo>
                  <a:pt x="2103511" y="559470"/>
                  <a:pt x="2990166" y="-7543"/>
                  <a:pt x="3283634" y="77"/>
                </a:cubicBezTo>
                <a:cubicBezTo>
                  <a:pt x="3577102" y="7697"/>
                  <a:pt x="3398520" y="552376"/>
                  <a:pt x="3608363" y="566111"/>
                </a:cubicBezTo>
                <a:cubicBezTo>
                  <a:pt x="3818206" y="579846"/>
                  <a:pt x="4335780" y="85029"/>
                  <a:pt x="4542692" y="82489"/>
                </a:cubicBezTo>
                <a:cubicBezTo>
                  <a:pt x="4749604" y="79949"/>
                  <a:pt x="4652499" y="561652"/>
                  <a:pt x="4849837" y="550871"/>
                </a:cubicBezTo>
                <a:cubicBezTo>
                  <a:pt x="5047175" y="540090"/>
                  <a:pt x="5525477" y="48641"/>
                  <a:pt x="5726723" y="17802"/>
                </a:cubicBezTo>
                <a:cubicBezTo>
                  <a:pt x="5927969" y="-13037"/>
                  <a:pt x="5941061" y="171663"/>
                  <a:pt x="6057314" y="365836"/>
                </a:cubicBezTo>
                <a:cubicBezTo>
                  <a:pt x="6197014" y="477596"/>
                  <a:pt x="6234430" y="599462"/>
                  <a:pt x="6248400" y="688362"/>
                </a:cubicBezTo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Straight Connector 71"/>
          <p:cNvCxnSpPr/>
          <p:nvPr/>
        </p:nvCxnSpPr>
        <p:spPr>
          <a:xfrm>
            <a:off x="1115616" y="3834457"/>
            <a:ext cx="7056784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/>
              <p14:cNvContentPartPr/>
              <p14:nvPr/>
            </p14:nvContentPartPr>
            <p14:xfrm rot="2470593">
              <a:off x="5771440" y="2960277"/>
              <a:ext cx="788760" cy="106200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470593">
                <a:off x="5759200" y="2944077"/>
                <a:ext cx="81252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Ink 73"/>
              <p14:cNvContentPartPr/>
              <p14:nvPr/>
            </p14:nvContentPartPr>
            <p14:xfrm>
              <a:off x="6812264" y="5462"/>
              <a:ext cx="426240" cy="16894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2544" y="-5338"/>
                <a:ext cx="452880" cy="171432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/>
          <p:cNvSpPr txBox="1"/>
          <p:nvPr/>
        </p:nvSpPr>
        <p:spPr>
          <a:xfrm>
            <a:off x="2843808" y="7170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one big submission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35696" y="2650492"/>
            <a:ext cx="389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frequent incremental submissions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15616" y="1867462"/>
            <a:ext cx="7344816" cy="369332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W7	W8	W9	 W10  	W11  	W12	     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8" name="Up Arrow 77"/>
          <p:cNvSpPr/>
          <p:nvPr/>
        </p:nvSpPr>
        <p:spPr>
          <a:xfrm>
            <a:off x="7256863" y="1892386"/>
            <a:ext cx="633119" cy="546462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Up Arrow 78"/>
          <p:cNvSpPr/>
          <p:nvPr/>
        </p:nvSpPr>
        <p:spPr>
          <a:xfrm>
            <a:off x="5940152" y="3897158"/>
            <a:ext cx="575472" cy="43580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Up Arrow 79"/>
          <p:cNvSpPr/>
          <p:nvPr/>
        </p:nvSpPr>
        <p:spPr>
          <a:xfrm>
            <a:off x="4644008" y="3897158"/>
            <a:ext cx="432048" cy="288032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Up Arrow 80"/>
          <p:cNvSpPr/>
          <p:nvPr/>
        </p:nvSpPr>
        <p:spPr>
          <a:xfrm>
            <a:off x="3203848" y="3877375"/>
            <a:ext cx="288032" cy="16380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Up Arrow 81"/>
          <p:cNvSpPr/>
          <p:nvPr/>
        </p:nvSpPr>
        <p:spPr>
          <a:xfrm>
            <a:off x="7256863" y="3877374"/>
            <a:ext cx="633119" cy="546462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611560" y="1110370"/>
            <a:ext cx="1224136" cy="379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2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5</cp:revision>
  <dcterms:created xsi:type="dcterms:W3CDTF">2012-08-03T06:59:58Z</dcterms:created>
  <dcterms:modified xsi:type="dcterms:W3CDTF">2012-08-04T06:35:57Z</dcterms:modified>
</cp:coreProperties>
</file>