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001125" cy="4321175"/>
  <p:notesSz cx="6858000" cy="9144000"/>
  <p:defaultTextStyle>
    <a:defPPr>
      <a:defRPr lang="en-US"/>
    </a:defPPr>
    <a:lvl1pPr marL="0" algn="l" defTabSz="75236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76184" algn="l" defTabSz="75236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52368" algn="l" defTabSz="75236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28552" algn="l" defTabSz="75236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04737" algn="l" defTabSz="75236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880921" algn="l" defTabSz="75236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257105" algn="l" defTabSz="75236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633289" algn="l" defTabSz="75236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009473" algn="l" defTabSz="75236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83" autoAdjust="0"/>
  </p:normalViewPr>
  <p:slideViewPr>
    <p:cSldViewPr>
      <p:cViewPr varScale="1">
        <p:scale>
          <a:sx n="84" d="100"/>
          <a:sy n="84" d="100"/>
        </p:scale>
        <p:origin x="-96" y="-294"/>
      </p:cViewPr>
      <p:guideLst>
        <p:guide orient="horz" pos="1362"/>
        <p:guide pos="28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086" y="1342367"/>
            <a:ext cx="7650956" cy="9262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169" y="2448667"/>
            <a:ext cx="6300788" cy="11043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76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2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28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047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809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57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33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09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5A-8574-49E4-9D97-9F8F570BDD7A}" type="datetimeFigureOut">
              <a:rPr lang="en-SG" smtClean="0"/>
              <a:t>4/8/2012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1396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5A-8574-49E4-9D97-9F8F570BDD7A}" type="datetimeFigureOut">
              <a:rPr lang="en-SG" smtClean="0"/>
              <a:t>4/8/2012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9016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5815" y="100028"/>
            <a:ext cx="2025254" cy="21295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0058" y="100028"/>
            <a:ext cx="5925741" cy="21295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5A-8574-49E4-9D97-9F8F570BDD7A}" type="datetimeFigureOut">
              <a:rPr lang="en-SG" smtClean="0"/>
              <a:t>4/8/2012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5028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5A-8574-49E4-9D97-9F8F570BDD7A}" type="datetimeFigureOut">
              <a:rPr lang="en-SG" smtClean="0"/>
              <a:t>4/8/2012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218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029" y="2776757"/>
            <a:ext cx="7650956" cy="858233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029" y="1831500"/>
            <a:ext cx="7650956" cy="945258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7618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5236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2855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0473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8809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25710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63328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0094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5A-8574-49E4-9D97-9F8F570BDD7A}" type="datetimeFigureOut">
              <a:rPr lang="en-SG" smtClean="0"/>
              <a:t>4/8/2012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024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0058" y="582159"/>
            <a:ext cx="3975497" cy="1647448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5574" y="582159"/>
            <a:ext cx="3975497" cy="1647448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5A-8574-49E4-9D97-9F8F570BDD7A}" type="datetimeFigureOut">
              <a:rPr lang="en-SG" smtClean="0"/>
              <a:t>4/8/2012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608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058" y="173048"/>
            <a:ext cx="8101013" cy="72019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057" y="967266"/>
            <a:ext cx="3977060" cy="403109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6184" indent="0">
              <a:buNone/>
              <a:defRPr sz="1600" b="1"/>
            </a:lvl2pPr>
            <a:lvl3pPr marL="752368" indent="0">
              <a:buNone/>
              <a:defRPr sz="1500" b="1"/>
            </a:lvl3pPr>
            <a:lvl4pPr marL="1128552" indent="0">
              <a:buNone/>
              <a:defRPr sz="1300" b="1"/>
            </a:lvl4pPr>
            <a:lvl5pPr marL="1504737" indent="0">
              <a:buNone/>
              <a:defRPr sz="1300" b="1"/>
            </a:lvl5pPr>
            <a:lvl6pPr marL="1880921" indent="0">
              <a:buNone/>
              <a:defRPr sz="1300" b="1"/>
            </a:lvl6pPr>
            <a:lvl7pPr marL="2257105" indent="0">
              <a:buNone/>
              <a:defRPr sz="1300" b="1"/>
            </a:lvl7pPr>
            <a:lvl8pPr marL="2633289" indent="0">
              <a:buNone/>
              <a:defRPr sz="1300" b="1"/>
            </a:lvl8pPr>
            <a:lvl9pPr marL="3009473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057" y="1370373"/>
            <a:ext cx="3977060" cy="2489677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449" y="967266"/>
            <a:ext cx="3978622" cy="403109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6184" indent="0">
              <a:buNone/>
              <a:defRPr sz="1600" b="1"/>
            </a:lvl2pPr>
            <a:lvl3pPr marL="752368" indent="0">
              <a:buNone/>
              <a:defRPr sz="1500" b="1"/>
            </a:lvl3pPr>
            <a:lvl4pPr marL="1128552" indent="0">
              <a:buNone/>
              <a:defRPr sz="1300" b="1"/>
            </a:lvl4pPr>
            <a:lvl5pPr marL="1504737" indent="0">
              <a:buNone/>
              <a:defRPr sz="1300" b="1"/>
            </a:lvl5pPr>
            <a:lvl6pPr marL="1880921" indent="0">
              <a:buNone/>
              <a:defRPr sz="1300" b="1"/>
            </a:lvl6pPr>
            <a:lvl7pPr marL="2257105" indent="0">
              <a:buNone/>
              <a:defRPr sz="1300" b="1"/>
            </a:lvl7pPr>
            <a:lvl8pPr marL="2633289" indent="0">
              <a:buNone/>
              <a:defRPr sz="1300" b="1"/>
            </a:lvl8pPr>
            <a:lvl9pPr marL="3009473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449" y="1370373"/>
            <a:ext cx="3978622" cy="2489677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5A-8574-49E4-9D97-9F8F570BDD7A}" type="datetimeFigureOut">
              <a:rPr lang="en-SG" smtClean="0"/>
              <a:t>4/8/2012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4682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5A-8574-49E4-9D97-9F8F570BDD7A}" type="datetimeFigureOut">
              <a:rPr lang="en-SG" smtClean="0"/>
              <a:t>4/8/2012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619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5A-8574-49E4-9D97-9F8F570BDD7A}" type="datetimeFigureOut">
              <a:rPr lang="en-SG" smtClean="0"/>
              <a:t>4/8/2012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793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058" y="172047"/>
            <a:ext cx="2961308" cy="73220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9191" y="172049"/>
            <a:ext cx="5031878" cy="3688003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0058" y="904248"/>
            <a:ext cx="2961308" cy="2955803"/>
          </a:xfrm>
        </p:spPr>
        <p:txBody>
          <a:bodyPr/>
          <a:lstStyle>
            <a:lvl1pPr marL="0" indent="0">
              <a:buNone/>
              <a:defRPr sz="1200"/>
            </a:lvl1pPr>
            <a:lvl2pPr marL="376184" indent="0">
              <a:buNone/>
              <a:defRPr sz="1000"/>
            </a:lvl2pPr>
            <a:lvl3pPr marL="752368" indent="0">
              <a:buNone/>
              <a:defRPr sz="800"/>
            </a:lvl3pPr>
            <a:lvl4pPr marL="1128552" indent="0">
              <a:buNone/>
              <a:defRPr sz="700"/>
            </a:lvl4pPr>
            <a:lvl5pPr marL="1504737" indent="0">
              <a:buNone/>
              <a:defRPr sz="700"/>
            </a:lvl5pPr>
            <a:lvl6pPr marL="1880921" indent="0">
              <a:buNone/>
              <a:defRPr sz="700"/>
            </a:lvl6pPr>
            <a:lvl7pPr marL="2257105" indent="0">
              <a:buNone/>
              <a:defRPr sz="700"/>
            </a:lvl7pPr>
            <a:lvl8pPr marL="2633289" indent="0">
              <a:buNone/>
              <a:defRPr sz="700"/>
            </a:lvl8pPr>
            <a:lvl9pPr marL="3009473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5A-8574-49E4-9D97-9F8F570BDD7A}" type="datetimeFigureOut">
              <a:rPr lang="en-SG" smtClean="0"/>
              <a:t>4/8/2012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9711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4287" y="3024825"/>
            <a:ext cx="5400675" cy="357097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64287" y="386105"/>
            <a:ext cx="5400675" cy="2592705"/>
          </a:xfrm>
        </p:spPr>
        <p:txBody>
          <a:bodyPr/>
          <a:lstStyle>
            <a:lvl1pPr marL="0" indent="0">
              <a:buNone/>
              <a:defRPr sz="2600"/>
            </a:lvl1pPr>
            <a:lvl2pPr marL="376184" indent="0">
              <a:buNone/>
              <a:defRPr sz="2300"/>
            </a:lvl2pPr>
            <a:lvl3pPr marL="752368" indent="0">
              <a:buNone/>
              <a:defRPr sz="2000"/>
            </a:lvl3pPr>
            <a:lvl4pPr marL="1128552" indent="0">
              <a:buNone/>
              <a:defRPr sz="1600"/>
            </a:lvl4pPr>
            <a:lvl5pPr marL="1504737" indent="0">
              <a:buNone/>
              <a:defRPr sz="1600"/>
            </a:lvl5pPr>
            <a:lvl6pPr marL="1880921" indent="0">
              <a:buNone/>
              <a:defRPr sz="1600"/>
            </a:lvl6pPr>
            <a:lvl7pPr marL="2257105" indent="0">
              <a:buNone/>
              <a:defRPr sz="1600"/>
            </a:lvl7pPr>
            <a:lvl8pPr marL="2633289" indent="0">
              <a:buNone/>
              <a:defRPr sz="1600"/>
            </a:lvl8pPr>
            <a:lvl9pPr marL="3009473" indent="0">
              <a:buNone/>
              <a:defRPr sz="16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4287" y="3381921"/>
            <a:ext cx="5400675" cy="507138"/>
          </a:xfrm>
        </p:spPr>
        <p:txBody>
          <a:bodyPr/>
          <a:lstStyle>
            <a:lvl1pPr marL="0" indent="0">
              <a:buNone/>
              <a:defRPr sz="1200"/>
            </a:lvl1pPr>
            <a:lvl2pPr marL="376184" indent="0">
              <a:buNone/>
              <a:defRPr sz="1000"/>
            </a:lvl2pPr>
            <a:lvl3pPr marL="752368" indent="0">
              <a:buNone/>
              <a:defRPr sz="800"/>
            </a:lvl3pPr>
            <a:lvl4pPr marL="1128552" indent="0">
              <a:buNone/>
              <a:defRPr sz="700"/>
            </a:lvl4pPr>
            <a:lvl5pPr marL="1504737" indent="0">
              <a:buNone/>
              <a:defRPr sz="700"/>
            </a:lvl5pPr>
            <a:lvl6pPr marL="1880921" indent="0">
              <a:buNone/>
              <a:defRPr sz="700"/>
            </a:lvl6pPr>
            <a:lvl7pPr marL="2257105" indent="0">
              <a:buNone/>
              <a:defRPr sz="700"/>
            </a:lvl7pPr>
            <a:lvl8pPr marL="2633289" indent="0">
              <a:buNone/>
              <a:defRPr sz="700"/>
            </a:lvl8pPr>
            <a:lvl9pPr marL="3009473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5A-8574-49E4-9D97-9F8F570BDD7A}" type="datetimeFigureOut">
              <a:rPr lang="en-SG" smtClean="0"/>
              <a:t>4/8/2012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8754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0058" y="173048"/>
            <a:ext cx="8101013" cy="720196"/>
          </a:xfrm>
          <a:prstGeom prst="rect">
            <a:avLst/>
          </a:prstGeom>
        </p:spPr>
        <p:txBody>
          <a:bodyPr vert="horz" lIns="75237" tIns="37618" rIns="75237" bIns="376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058" y="1008275"/>
            <a:ext cx="8101013" cy="2851775"/>
          </a:xfrm>
          <a:prstGeom prst="rect">
            <a:avLst/>
          </a:prstGeom>
        </p:spPr>
        <p:txBody>
          <a:bodyPr vert="horz" lIns="75237" tIns="37618" rIns="75237" bIns="376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0058" y="4005091"/>
            <a:ext cx="2100262" cy="230063"/>
          </a:xfrm>
          <a:prstGeom prst="rect">
            <a:avLst/>
          </a:prstGeom>
        </p:spPr>
        <p:txBody>
          <a:bodyPr vert="horz" lIns="75237" tIns="37618" rIns="75237" bIns="37618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D4B5A-8574-49E4-9D97-9F8F570BDD7A}" type="datetimeFigureOut">
              <a:rPr lang="en-SG" smtClean="0"/>
              <a:t>4/8/2012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75388" y="4005091"/>
            <a:ext cx="2850357" cy="230063"/>
          </a:xfrm>
          <a:prstGeom prst="rect">
            <a:avLst/>
          </a:prstGeom>
        </p:spPr>
        <p:txBody>
          <a:bodyPr vert="horz" lIns="75237" tIns="37618" rIns="75237" bIns="37618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0809" y="4005091"/>
            <a:ext cx="2100262" cy="230063"/>
          </a:xfrm>
          <a:prstGeom prst="rect">
            <a:avLst/>
          </a:prstGeom>
        </p:spPr>
        <p:txBody>
          <a:bodyPr vert="horz" lIns="75237" tIns="37618" rIns="75237" bIns="37618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5224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52368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2138" indent="-282138" algn="l" defTabSz="75236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11299" indent="-235115" algn="l" defTabSz="752368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40460" indent="-188092" algn="l" defTabSz="75236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16645" indent="-188092" algn="l" defTabSz="752368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92829" indent="-188092" algn="l" defTabSz="752368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69013" indent="-188092" algn="l" defTabSz="752368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5197" indent="-188092" algn="l" defTabSz="752368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1381" indent="-188092" algn="l" defTabSz="752368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97565" indent="-188092" algn="l" defTabSz="752368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236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6184" algn="l" defTabSz="75236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52368" algn="l" defTabSz="75236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28552" algn="l" defTabSz="75236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04737" algn="l" defTabSz="75236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0921" algn="l" defTabSz="75236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57105" algn="l" defTabSz="75236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33289" algn="l" defTabSz="75236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09473" algn="l" defTabSz="75236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 69"/>
          <p:cNvSpPr/>
          <p:nvPr/>
        </p:nvSpPr>
        <p:spPr>
          <a:xfrm>
            <a:off x="2776123" y="892401"/>
            <a:ext cx="524656" cy="224852"/>
          </a:xfrm>
          <a:custGeom>
            <a:avLst/>
            <a:gdLst>
              <a:gd name="connsiteX0" fmla="*/ 0 w 524656"/>
              <a:gd name="connsiteY0" fmla="*/ 0 h 224852"/>
              <a:gd name="connsiteX1" fmla="*/ 329784 w 524656"/>
              <a:gd name="connsiteY1" fmla="*/ 0 h 224852"/>
              <a:gd name="connsiteX2" fmla="*/ 524656 w 524656"/>
              <a:gd name="connsiteY2" fmla="*/ 224852 h 224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656" h="224852">
                <a:moveTo>
                  <a:pt x="0" y="0"/>
                </a:moveTo>
                <a:lnTo>
                  <a:pt x="329784" y="0"/>
                </a:lnTo>
                <a:lnTo>
                  <a:pt x="524656" y="224852"/>
                </a:lnTo>
              </a:path>
            </a:pathLst>
          </a:cu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b="1"/>
          </a:p>
        </p:txBody>
      </p:sp>
      <p:cxnSp>
        <p:nvCxnSpPr>
          <p:cNvPr id="71" name="Straight Connector 70"/>
          <p:cNvCxnSpPr/>
          <p:nvPr/>
        </p:nvCxnSpPr>
        <p:spPr>
          <a:xfrm>
            <a:off x="6071292" y="2826224"/>
            <a:ext cx="432366" cy="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6503658" y="2618075"/>
            <a:ext cx="792088" cy="47625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/>
          </a:p>
        </p:txBody>
      </p:sp>
      <p:sp>
        <p:nvSpPr>
          <p:cNvPr id="73" name="Rounded Rectangle 72"/>
          <p:cNvSpPr/>
          <p:nvPr/>
        </p:nvSpPr>
        <p:spPr>
          <a:xfrm>
            <a:off x="6156746" y="221270"/>
            <a:ext cx="792088" cy="47625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/>
          </a:p>
        </p:txBody>
      </p:sp>
      <p:sp>
        <p:nvSpPr>
          <p:cNvPr id="74" name="Freeform 73"/>
          <p:cNvSpPr/>
          <p:nvPr/>
        </p:nvSpPr>
        <p:spPr>
          <a:xfrm>
            <a:off x="5366755" y="457686"/>
            <a:ext cx="704537" cy="479685"/>
          </a:xfrm>
          <a:custGeom>
            <a:avLst/>
            <a:gdLst>
              <a:gd name="connsiteX0" fmla="*/ 704537 w 704537"/>
              <a:gd name="connsiteY0" fmla="*/ 0 h 479685"/>
              <a:gd name="connsiteX1" fmla="*/ 374754 w 704537"/>
              <a:gd name="connsiteY1" fmla="*/ 14990 h 479685"/>
              <a:gd name="connsiteX2" fmla="*/ 0 w 704537"/>
              <a:gd name="connsiteY2" fmla="*/ 479685 h 479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4537" h="479685">
                <a:moveTo>
                  <a:pt x="704537" y="0"/>
                </a:moveTo>
                <a:lnTo>
                  <a:pt x="374754" y="14990"/>
                </a:lnTo>
                <a:lnTo>
                  <a:pt x="0" y="479685"/>
                </a:lnTo>
              </a:path>
            </a:pathLst>
          </a:cu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b="1"/>
          </a:p>
        </p:txBody>
      </p:sp>
      <p:sp>
        <p:nvSpPr>
          <p:cNvPr id="75" name="Arc 74"/>
          <p:cNvSpPr/>
          <p:nvPr/>
        </p:nvSpPr>
        <p:spPr>
          <a:xfrm>
            <a:off x="2988394" y="713713"/>
            <a:ext cx="3168352" cy="3168352"/>
          </a:xfrm>
          <a:prstGeom prst="arc">
            <a:avLst>
              <a:gd name="adj1" fmla="val 16200000"/>
              <a:gd name="adj2" fmla="val 20126694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b="1"/>
          </a:p>
        </p:txBody>
      </p:sp>
      <p:sp>
        <p:nvSpPr>
          <p:cNvPr id="76" name="Arc 75"/>
          <p:cNvSpPr/>
          <p:nvPr/>
        </p:nvSpPr>
        <p:spPr>
          <a:xfrm>
            <a:off x="2772370" y="713713"/>
            <a:ext cx="3168352" cy="3168352"/>
          </a:xfrm>
          <a:prstGeom prst="arc">
            <a:avLst>
              <a:gd name="adj1" fmla="val 7560592"/>
              <a:gd name="adj2" fmla="val 161867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b="1"/>
          </a:p>
        </p:txBody>
      </p:sp>
      <p:sp>
        <p:nvSpPr>
          <p:cNvPr id="77" name="Arc 76"/>
          <p:cNvSpPr/>
          <p:nvPr/>
        </p:nvSpPr>
        <p:spPr>
          <a:xfrm>
            <a:off x="2958708" y="936451"/>
            <a:ext cx="3168352" cy="3168352"/>
          </a:xfrm>
          <a:prstGeom prst="arc">
            <a:avLst>
              <a:gd name="adj1" fmla="val 20110021"/>
              <a:gd name="adj2" fmla="val 7573402"/>
            </a:avLst>
          </a:prstGeom>
          <a:solidFill>
            <a:srgbClr val="7030A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b="1"/>
          </a:p>
        </p:txBody>
      </p:sp>
      <p:sp>
        <p:nvSpPr>
          <p:cNvPr id="78" name="Smiley Face 77"/>
          <p:cNvSpPr/>
          <p:nvPr/>
        </p:nvSpPr>
        <p:spPr>
          <a:xfrm>
            <a:off x="4752590" y="1098032"/>
            <a:ext cx="432048" cy="432048"/>
          </a:xfrm>
          <a:prstGeom prst="smileyFac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/>
          </a:p>
        </p:txBody>
      </p:sp>
      <p:sp>
        <p:nvSpPr>
          <p:cNvPr id="79" name="Cube 78"/>
          <p:cNvSpPr/>
          <p:nvPr/>
        </p:nvSpPr>
        <p:spPr>
          <a:xfrm>
            <a:off x="3132410" y="1729376"/>
            <a:ext cx="1008112" cy="568513"/>
          </a:xfrm>
          <a:prstGeom prst="cub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Project</a:t>
            </a:r>
            <a:endParaRPr lang="en-SG" b="1" dirty="0"/>
          </a:p>
        </p:txBody>
      </p:sp>
      <p:sp>
        <p:nvSpPr>
          <p:cNvPr id="80" name="Folded Corner 79"/>
          <p:cNvSpPr/>
          <p:nvPr/>
        </p:nvSpPr>
        <p:spPr>
          <a:xfrm>
            <a:off x="4860602" y="2826224"/>
            <a:ext cx="648072" cy="576064"/>
          </a:xfrm>
          <a:prstGeom prst="foldedCorne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Exam</a:t>
            </a:r>
            <a:endParaRPr lang="en-SG" b="1" dirty="0"/>
          </a:p>
        </p:txBody>
      </p:sp>
      <p:sp>
        <p:nvSpPr>
          <p:cNvPr id="81" name="TextBox 80"/>
          <p:cNvSpPr txBox="1"/>
          <p:nvPr/>
        </p:nvSpPr>
        <p:spPr>
          <a:xfrm rot="20062081">
            <a:off x="4576048" y="1592160"/>
            <a:ext cx="13499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Participation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127060" y="221270"/>
            <a:ext cx="24614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20%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Based on effort. Everyone can earn the full marks here.</a:t>
            </a:r>
            <a:endParaRPr lang="en-SG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503658" y="2621813"/>
            <a:ext cx="24614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40%</a:t>
            </a:r>
            <a:r>
              <a:rPr lang="en-US" sz="2800" b="1" dirty="0" smtClean="0">
                <a:solidFill>
                  <a:srgbClr val="7030A0"/>
                </a:solidFill>
              </a:rPr>
              <a:t>  </a:t>
            </a:r>
            <a:r>
              <a:rPr lang="en-US" b="1" dirty="0" smtClean="0">
                <a:solidFill>
                  <a:srgbClr val="7030A0"/>
                </a:solidFill>
              </a:rPr>
              <a:t>Checks if you can explain how you would apply SE to a given project.</a:t>
            </a:r>
            <a:endParaRPr lang="en-SG" b="1" dirty="0">
              <a:solidFill>
                <a:srgbClr val="7030A0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1980282" y="670528"/>
            <a:ext cx="792088" cy="47625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/>
          </a:p>
        </p:txBody>
      </p:sp>
      <p:sp>
        <p:nvSpPr>
          <p:cNvPr id="85" name="TextBox 84"/>
          <p:cNvSpPr txBox="1"/>
          <p:nvPr/>
        </p:nvSpPr>
        <p:spPr>
          <a:xfrm>
            <a:off x="1980282" y="653471"/>
            <a:ext cx="877224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40%</a:t>
            </a:r>
            <a:r>
              <a:rPr lang="en-US" sz="2800" b="1" dirty="0" smtClean="0">
                <a:solidFill>
                  <a:srgbClr val="7030A0"/>
                </a:solidFill>
              </a:rPr>
              <a:t>  </a:t>
            </a:r>
            <a:br>
              <a:rPr lang="en-US" sz="2800" b="1" dirty="0" smtClean="0">
                <a:solidFill>
                  <a:srgbClr val="7030A0"/>
                </a:solidFill>
              </a:rPr>
            </a:br>
            <a:endParaRPr lang="en-SG" b="1" dirty="0">
              <a:solidFill>
                <a:srgbClr val="7030A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52090" y="713713"/>
            <a:ext cx="26054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Based on how well </a:t>
            </a:r>
            <a:b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you did the project, </a:t>
            </a:r>
            <a:b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including application of theory.</a:t>
            </a:r>
            <a:endParaRPr lang="en-SG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6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40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adminNUS</dc:creator>
  <cp:lastModifiedBy>adminNUS</cp:lastModifiedBy>
  <cp:revision>17</cp:revision>
  <dcterms:created xsi:type="dcterms:W3CDTF">2012-08-03T06:52:56Z</dcterms:created>
  <dcterms:modified xsi:type="dcterms:W3CDTF">2012-08-04T05:26:50Z</dcterms:modified>
</cp:coreProperties>
</file>