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2017-12-23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2017-12-23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2017-12-23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2017-12-23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2017-12-23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2017-12-23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2017-12-23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2017-12-23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2017-12-23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2017-12-23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2017-12-23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2017-12-23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9849" r="2605" b="12121"/>
          <a:stretch/>
        </p:blipFill>
        <p:spPr>
          <a:xfrm>
            <a:off x="381000" y="2819400"/>
            <a:ext cx="8296275" cy="98107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35" name="Picture 2" descr="Image result for troll face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4"/>
          <a:stretch/>
        </p:blipFill>
        <p:spPr bwMode="auto">
          <a:xfrm flipH="1">
            <a:off x="8077963" y="3049704"/>
            <a:ext cx="599312" cy="750772"/>
          </a:xfrm>
          <a:prstGeom prst="roundRect">
            <a:avLst/>
          </a:prstGeom>
          <a:noFill/>
          <a:effectLst>
            <a:glow rad="101600">
              <a:schemeClr val="bg1">
                <a:lumMod val="85000"/>
                <a:alpha val="60000"/>
              </a:schemeClr>
            </a:glow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43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Rajapakse</dc:creator>
  <cp:lastModifiedBy>Damith Chatura Rajapakse</cp:lastModifiedBy>
  <cp:revision>6</cp:revision>
  <dcterms:created xsi:type="dcterms:W3CDTF">2006-08-16T00:00:00Z</dcterms:created>
  <dcterms:modified xsi:type="dcterms:W3CDTF">2017-12-23T08:18:59Z</dcterms:modified>
</cp:coreProperties>
</file>