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960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83" d="100"/>
          <a:sy n="83" d="100"/>
        </p:scale>
        <p:origin x="-84" y="-402"/>
      </p:cViewPr>
      <p:guideLst>
        <p:guide orient="horz" pos="12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0:38:03.444"/>
    </inkml:context>
    <inkml:brush xml:id="br0">
      <inkml:brushProperty name="width" value="0.07938" units="cm"/>
      <inkml:brushProperty name="height" value="0.07938" units="cm"/>
      <inkml:brushProperty name="color" value="#C00000"/>
    </inkml:brush>
  </inkml:definitions>
  <inkml:trace contextRef="#ctx0" brushRef="#br0">879 8712 7,'0'0'19,"0"0"-3,-43-25 0,43 25-4,0 0-1,0 0-1,-45-52-3,45 52 0,0 0-1,-28-61-1,28 61 0,-8-52-1,8 52 0,0-61-1,0 61 0,5-69-1,-5 69 1,19-75-1,-19 75 1,34-76 0,-34 76-1,40-49-1,24-29-1,7 2 1,4 14-1,4 7 0,5 15 0,-4 7 1,2 14-2,-17 14 2,3 5 1,0 7-3,3 7 2,0 4-1,1 7 0,-2 6 0,3 6 1,-3 9-1,2 5 0,-10 5 1,-2 5 0,-4 4 0,-6 5 0,-6 5 0,-5-2-1,-6 5 0,-4 3 0,-5 2 0,-6 1-1,-6 3 1,-5-1 0,-7 2 1,-14-1 0,-3-2 1,-7-2 0,-6-5-1,-5-4 1,-7-6 0,-7-10 0,-5-6 0,-6-11 0,-5-7-1,-7-12 3,-4-8-2,-7-10 0,-3-10-1,-3-9 1,-1-10-2,-7-11 1,46 15 0,-6-5-1,0-6 0,-4-4 0,0-5 0,-2-6 0,3-6 0,-1-6-1,5-7-1,-3-7-2,9-5 0,0-7-3,11-7-4,2-5-23,18-8-7,9-9-1,30-73 1</inkml:trace>
  <inkml:trace contextRef="#ctx0" brushRef="#br0" timeOffset="1885">2026 8089 14,'0'0'14,"0"0"0,0 0-2,0 0-1,0 0-1,0 0 1,13-12-2,-1 1-1,4-10-1,6-3-1,2-9 2,7 0-2,0-8-2,6-1 0,-5-1 0,4 1 1,-7 1-3,-1 5 0,-5 5 0,-4 7-1,-6 4 0,0 6 0,-13 14-1,9-8-2,-9 8-2,-6 17-10,0-3-22,-1 9 1,-7-2-3</inkml:trace>
  <inkml:trace contextRef="#ctx0" brushRef="#br0" timeOffset="3745">1295 8440 2,'-6'-10'17,"6"10"-1,0-9-6,0 9-1,0 0-1,0 0-4,11-7 0,-11 7-1,12 0-1,-12 0 0,14 8 1,-14-8 1,14 8-2,-14-8 0,10 11 2,-10-11-2,0 11 1,0-11 1,0 9 0,0-9 1,0 0-1,-14 6-1,14-6 1,-10-4 0,10 4-1,0 0-2,-11-14 0,11 14-1,0-12-1,0 12 1,0-11-1,0 11 1,11-5-1,-11 5 1,13 0 0,-13 0 0,11 5 0,-11-5 1,7 11 0,-7-11 1,0 16 0,0-16 1,-11 14-1,11-14 0,-13 13 0,13-13-3,-14 7-7,14-7-21,0 0-5,0 0-3</inkml:trace>
  <inkml:trace contextRef="#ctx0" brushRef="#br0" timeOffset="5367">2480 8724 3,'-10'-4'13,"-2"4"-1,12 0 1,-11 0-2,11 0 1,-15 0-4,6 0 0,9 0-2,-16 6 1,16-6-2,-20 6 1,9-3 0,-3-3-2,-2 6 1,-2-6 1,1 5-1,-3-5-1,-2 5-2,2-5 1,-1 0-1,0 0 2,2 0-2,1 0 0,2 0 0,2-5 0,3 5-1,1 0 0,10 0-1,-12 5 0,12-5 0,-4 19-1,4-4 1,4 4-1,-1 2 1,2 3 0,2 3 0,-3-2 0,2-1 0,-2-4 0,-1-4 1,-3-1-1,4-4 1,-4-11 0,-6 12 1,6-12-1,-15 0 0,5-2 1,-4-3-2,-1 0 1,-1-2 0,-2 1-1,0-2 0,-1 3 1,3 0-2,1 0 1,1 5 0,0 0 0,4 0-1,0 7 0,1 1 1,2 2-1,1 1 0,0 2 1,2 3-1,0-2 1,1 0 0,0 0 0,3-3 0,-3-2 0,3-9 1,-7 10-1,7-10 1,0 0 0,-9 0-1,9 0 1,-12-4-1,12 4 1,-21-9 0,7 6-1,1-2 1,-2 5 0,3-2 0,0 2-1,0 2 1,2 3-1,10-5-1,-11 15 1,7-4-1,0 0 0,1 1 1,3 0-1,-4 2 1,4-3 0,-4-2 0,4-9 1,0 13 0,0-13 0,0 0 0,0 0 0,0 0-1,0 0 1,-11 6-1,11-6 0,0 0 0,0 0-1,-9-5 0,9 5-3,0 0-8,0 0-25,0 0 0,0 0-2,3 10 0</inkml:trace>
  <inkml:trace contextRef="#ctx0" brushRef="#br0" timeOffset="7968">943 7237 1,'0'0'18,"0"0"2,0 0-3,0 0-3,-45-42-1,45 42-2,0 0-1,-32-52-3,32 52-1,-24-47 1,24 47-2,-31-61-2,31 61 0,-34-71 0,34 71-2,-38-81 1,16 39 0,2-3 0,0 1 1,0 0-3,0 2 2,2-1-2,18 43 1,-29-75-1,29 75 0,-24-63-1,24 63 1,-13-48 0,13 48 0,0 0-1,0 0 2,0 0-1,0 0 0,0 0 1,47-10-1,-47 10 1,0 0-1,57 59 1,-57-59-1,43 52 1,-43-52-1,46 59 0,-46-59 1,45 65-1,-45-65 0,40 65 0,-40-65 0,32 63 0,-32-63 0,23 59 0,-23-59 0,16 55 0,-16-55 0,7 49 0,-7-49 0,0 45 0,0-45 0,0 0 0,-4 56 0,4-56-1,0 0 1,0 0 0,-11 48-1,11-48-1,0 0-6,0 0-8,0 0-20,0 0 1,0 0-4</inkml:trace>
  <inkml:trace contextRef="#ctx0" brushRef="#br0" timeOffset="9231">1125 7444 7,'0'0'12,"-41"-19"0,44-13-5,-3 32-3,0 0 1,0 0-3,0-27 0,0 27 0,0 0-1,8 8 2,-8-8 1,8 16-2,-8-16 0,8 12-1,-8-12 2,0 15-1,0-5 0,0-10 0,0 17 0,0-17 2,0 0 1,0 0 1,0 0-1,0 0 1,0 0 0,0 0-1,0 0-1,0 0 2,0 0-3,0 0-1,0 0-1,-45 2 0,45-2-1,0 0 1,0 0-1,0 0 0,5-44-2,-5 44 1,10 0 0,0 5 0,-1-1-1,4 8 1,-5-4-1,2 7 2,-10-15 0,9 16 2,-9-16-1,0 12 2,0-12-2,0 0 0,0 0 1,0 0 0,0 0 0,0 0 0,0 0 0,0 0 0,-45-8-1,45 8 3,0 0-4,0 0 0,0 0 0,0 0 1,-38-47-2,38 47 1,0 0 0,0 0 0,0-55-2,0 55-1,16-10 2,-1 15 0,0-1 0,3 11 0,-5-3 0,2 6 0,-8-4 1,-2-1 1,-5 1-1,0-1 1,0-2 0,-8 0-1,-2-3 1,10-8 1,0 0 1,0 0 0,0 0-2,0 0 1,-47 0 0,47 0-1,0 0 0,0 0-1,0 0-1,-43-22 1,43 22-1,0 0 0,0 0 1,0 0-1,-16-22 0,19 6-1,7 0 1,8 8-3,-2 2 3,5 6 0,-5 3 0,-1 8 0,-12 1 1,-3 4 0,0-1-1,-8 1 1,8-16 1,0 0 0,0 0 1,0 0-1,0 0 1,-46 44 0,46-44-1,0 0 0,0 0-2,0 0-2,-41 0-4,41 0-17,0 0-10,-4-27-3,8 9 0</inkml:trace>
  <inkml:trace contextRef="#ctx0" brushRef="#br0" timeOffset="10884">1815 9814 10,'-30'0'17,"17"0"-3,-2 6-2,4 1-2,-6 5-2,3 7-2,-6 5 1,4 8-4,0 7 1,1 9-3,0 10 0,1 10 0,3 3-1,5 3 1,2 7-1,4 0 0,7 0 0,0-6 0,3-7-3,1-10-4,2-8-10,1-4-12,-4-19-1</inkml:trace>
  <inkml:trace contextRef="#ctx0" brushRef="#br0" timeOffset="11773">2466 9441 7,'0'-11'20,"0"-6"-4,0 17 1,0-15-5,7 5-3,5 4-3,-2-1 0,10 2-3,1 3 0,10 2-1,4 0 1,12 7-2,3 2 1,8 5 0,8 3 0,3 6-1,7 3-1,3 4 1,4 6-1,3 2 1,-1 3-1,1 2 1,1 1-2,-3 2 1,-6 2 0,-2 2-1,-7 1 1,-6-3-1,-8-3 1,-8-1-1,-10-5 1,-5-6 0,-8-7 0,-3-6 0,-8-7-1,-4-4 0,-9-9-2,7 10-4,-7-10-12,0 0-13,0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0:38:42.644"/>
    </inkml:context>
    <inkml:brush xml:id="br0">
      <inkml:brushProperty name="width" value="0.07938" units="cm"/>
      <inkml:brushProperty name="height" value="0.07938" units="cm"/>
      <inkml:brushProperty name="color" value="#00B050"/>
    </inkml:brush>
  </inkml:definitions>
  <inkml:trace contextRef="#ctx0" brushRef="#br0">3872 8712 7,'0'0'19,"0"0"-3,45-25 0,-45 25-4,0 0-1,0 0-1,46-52-3,-46 52 0,0 0-1,29-61-1,-29 61 0,8-52-1,-8 52 0,0-61-1,0 61 0,-5-69-1,5 69 1,-20-75-1,20 75 1,-35-76 0,35 76-1,-42-49-1,-23-29-1,-8 2 1,-5 14-1,-4 7 0,-4 15 0,2 7 1,0 14-2,16 14 2,-1 5 1,-2 7-3,-3 7 2,1 4-1,-1 7 0,2 6 0,-4 6 1,4 9-1,-2 5 0,9 5 1,3 5 0,5 4 0,4 5 0,8 5 0,5-2-1,5 5 0,6 3 0,4 2 0,6 1-1,7 3 1,5-1 0,7 2 1,15-1 0,2-2 1,8-2 0,5-5-1,7-4 1,6-6 0,8-10 0,5-6 0,6-11 0,4-7-1,10-12 3,2-8-2,7-10 0,5-10-1,1-9 1,3-10-2,6-11 1,-47 15 0,5-5-1,1-6 0,4-4 0,1-5 0,0-6 0,-2-6 0,1-6-1,-4-7-1,1-7-2,-8-5 0,-1-7-3,-10-7-4,-3-5-23,-18-8-7,-10-9-1,-30-73 1</inkml:trace>
  <inkml:trace contextRef="#ctx0" brushRef="#br0" timeOffset="1">2686 8089 14,'0'0'14,"0"0"0,0 0-2,0 0-1,0 0-1,0 0 1,-13-12-2,0 1-1,-3-10-1,-7-3-1,-2-9 2,-7 0-2,0-8-2,-5-1 0,3-1 0,-3 1 1,7 1-3,1 5 0,5 5 0,5 7-1,5 4 0,1 6 0,13 14-1,-9-8-2,9 8-2,6 17-10,0-3-22,1 9 1,8-2-3</inkml:trace>
  <inkml:trace contextRef="#ctx0" brushRef="#br0" timeOffset="2">3443 8440 2,'5'-10'17,"-5"10"-1,0-9-6,0 9-1,0 0-1,0 0-4,-11-7 0,11 7-1,-13 0-1,13 0 0,-14 8 1,14-8 1,-15 8-2,15-8 0,-10 11 2,10-11-2,0 11 1,0-11 1,0 9 0,0-9 1,0 0-1,15 6-1,-15-6 1,10-4 0,-10 4-1,0 0-2,12-14 0,-12 14-1,0-12-1,0 12 1,0-11-1,0 11 1,-12-5-1,12 5 1,-13 0 0,13 0 0,-12 5 0,12-5 1,-7 11 0,7-11 1,0 16 0,0-16 1,12 14-1,-12-14 0,13 13 0,-13-13-3,14 7-7,-14-7-21,0 0-5,0 0-3</inkml:trace>
  <inkml:trace contextRef="#ctx0" brushRef="#br0" timeOffset="6">2905 9814 10,'30'0'17,"-16"0"-3,2 6-2,-6 1-2,9 5-2,-6 7-2,8 5 1,-4 8-4,0 7 1,-2 9-3,1 10 0,-2 10 0,-2 3-1,-6 3 1,-3 7-1,-3 0 0,-7 0 0,1-6 0,-5-7-3,0-10-4,-2-8-10,-3-4-12,6-19-1</inkml:trace>
  <inkml:trace contextRef="#ctx0" brushRef="#br0" timeOffset="7">2232 9441 7,'0'-11'20,"0"-6"-4,0 17 1,0-15-5,-7 5-3,-6 4-3,2-1 0,-9 2-3,-1 3 0,-11 2-1,-5 0 1,-11 7-2,-4 2 1,-8 5 0,-9 3 0,-2 6-1,-7 3-1,-4 4 1,-4 6-1,-3 2 1,2 3-1,-3 2 1,1 1-2,2 2 1,6 2 0,2 2-1,8 1 1,6-3-1,8-3 1,9-1-1,10-5 1,5-6 0,7-7 0,5-6 0,8-7-1,3-4 0,10-9-2,-7 10-4,7-10-12,0 0-13,0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8-03T10:39:40.552"/>
    </inkml:context>
    <inkml:brush xml:id="br0">
      <inkml:brushProperty name="width" value="0.07938" units="cm"/>
      <inkml:brushProperty name="height" value="0.07938" units="cm"/>
      <inkml:brushProperty name="color" value="#00B050"/>
    </inkml:brush>
  </inkml:definitions>
  <inkml:trace contextRef="#ctx0" brushRef="#br0">22630 8570 14,'0'0'16,"0"0"-4,0 0 0,0 0-1,0 0-3,0 0-1,0 0 0,0 0-1,0 0-2,0 0 2,9 0-2,-9 0 1,14 6-2,-4 1 1,-1 1 1,6 0-2,-3 3 0,6 1-2,2 1 1,0 1-1,3 0 1,6 2-1,-1-4 1,3 3-1,0-2 1,2-3-1,-1 2-1,-1-2 2,0-1 0,-4 1-2,-5-3 0,1 0 0,-5-3 0,-2 1 0,-2-2 0,-4-3 0,-10 0 0,12 5 1,-12-5-1,0 0 0,0 0 1,0 0-1,0 0 1,0 0-1,0 0 0,0 0 0,-12 0 1,12 0-1,0 0 0,-9 3 0,9-3 0,0 0 0,-10 0 0,10 0 0,0 0 0,0 0 0,-11 5 0,11-5 0,0 0 0,-11 12 0,11-12 0,-11 13 0,6-2 0,-1-1 0,0 3 0,0 0 0,-2 3 0,1 0 0,0-2 0,-1 1 1,2-1-1,-2-2 0,1-1 0,0-2 0,7-9 0,-14 14 0,14-14 1,-12 7-1,12-7 0,-15 0 0,15 0 0,-12-3 0,12 3 1,-12-14-1,6 5 0,1-1 0,0-4 0,0 0 0,0-2 0,-1 1-1,3-1 1,3 0 0,0 1 0,0 1 0,3 1 0,3-1 0,4 0 0,5 0 0,-2 0-2,2 0-1,2 4-10,-3 4-24,0-3-1,3 9-3</inkml:trace>
  <inkml:trace contextRef="#ctx0" brushRef="#br0" timeOffset="3438">23654 6547 8,'4'-10'26,"-4"2"-6,0 8-2,0 0-4,0 0-3,-13 0-4,13 0-1,-15 12-2,8 0 0,-4 5-1,1 6 0,-2 8-2,3 2 2,0 8-2,-2 6 0,3 4 1,-2 2-3,2 3 2,0-5 0,5-3 0,-2-3-1,2-8 0,3-9-1,-4-6-1,4-8-1,0-14-7,0 0-9,0 0-17,0-14-3</inkml:trace>
  <inkml:trace contextRef="#ctx0" brushRef="#br0" timeOffset="4686">23084 5692 24,'0'-14'21,"0"14"-1,0 0-4,-5-9-3,5 9-4,0 0-2,0 0-3,0 0-1,-8 20 1,8-3 0,0 3-1,0 6 0,3 3-1,1 6 1,-1 5-2,1 4 1,1-1-2,-2 1 1,1-2 0,-1-2-1,0-3 0,-3-3 1,5-6-1,-5-4 0,3-4 0,-3-5 0,5-5 1,-5-10-1,6 12 0,-6-12 2,0 0-2,10-6 2,-5-3-2,-1-3 1,3-3 0,-1-4-1,1-3 0,1-2 1,1 0-1,-2-3 0,0 3 1,1-1-1,0 5 1,-2 4-1,-1 4 0,-5 12 0,10-14 1,-10 14-1,10 5 0,-10-5 0,13 14 0,-4-3 0,1 2 0,3 3 0,-1 2 0,0 2 0,0-1 0,1 1 0,-1 2 0,-3-4 0,0 2 0,-1-2-1,-1 0-1,0-6-1,0 3-5,-7-15-6,8 12-20,-8-12-5,0 0-1</inkml:trace>
  <inkml:trace contextRef="#ctx0" brushRef="#br0" timeOffset="5437">23466 6004 14,'8'-10'23,"-8"10"-7,0 0-1,0 0-6,-5 13 1,5 0-3,0-1-3,0 6 2,0 0-3,7 5 1,-7-1-1,8 2-1,-5-5 0,2 1-1,-1-2 1,2-4-1,-6-5 1,0-9-1,7 14 1,-7-14-1,0 0 0,0 0-1,0 0 1,7-14 0,-7 14-1,0-17 1,0 3-1,3 1 0,-3-1 1,0-3-1,0 0 1,3 0-1,-3 0 1,4-3-1,-1 1 1,1 2 0,1 3 0,1 0 0,4 4 1,-2 1-2,2 1 2,3 8 0,-3 0 1,1 0-2,1 9 1,-2 2-1,-4 1-1,5 4 1,-5 1-1,1 2 1,-1 0-1,-2 2 0,2-3 0,-1 0 0,0-2 0,-1-1 0,1-2-2,1-4-1,-1 1-4,-5-10-5,9 4-22,-9-4-4,0 0-3</inkml:trace>
  <inkml:trace contextRef="#ctx0" brushRef="#br0" timeOffset="6511">23732 6144 13,'3'-16'18,"-3"1"-5,0 3 1,0 3-3,-5-4-1,5 3-1,0-2 0,0 1-1,0-3-1,6 3-2,-2-1 2,2 3-2,-1-2-1,5 3-1,-10 8 0,18-13 0,-8 8 0,1 5-1,0-3-1,1 3 0,-3 0-1,2 3 0,0 2 0,-1 2 0,-2 5 0,1 3 0,-5 1 0,1 5 0,0 2 0,-5 1 1,3 0-1,-3 1 0,0-4-1,-3-3 0,3 0-5,0-8-1,0 5-11,5-7-14,-5-8-8,0 0 2</inkml:trace>
  <inkml:trace contextRef="#ctx0" brushRef="#br0" timeOffset="7618">23990 6016 10,'0'0'23,"0"0"-8,0 0-2,-6 10-5,6-1-2,0 8 0,0-2-1,4 5 0,0-1-2,2 0 0,-1 0-1,3-2-1,-2-3 0,-1-1 1,-5-13-2,9 14 1,-9-14-1,0 0 1,0 0-1,0 0 1,0 0 0,0 0-1,0 0 2,2-10-1,-2 10-1,-2-14 1,2 4-1,-3-2 1,3 0 0,0-2-1,0-1 2,0 1-1,0-1 0,5-1 0,-1 3 2,2 1-2,1 2 2,-7 10-1,14-14 0,-14 14-1,15-7 0,-15 7 0,16 0-1,-16 0 1,14 3-1,-14-3 1,15 14-1,-10-3 0,2-1 0,-1 5 0,-3-1 0,3 3 0,-3-2 0,3-1 0,-2-2 0,-1 1-1,2-3 1,-5-10-1,7 13 1,-7-13-1,0 0 1,9 7 0,-9-7 0,0 0 0,0 0 0,4-12 0,-4 12 0,0-16 1,0 6-1,0-2 0,0 0 0,5-2 0,-5 0 0,4-1-1,1 1 1,0 0 0,-5 14 2,0 0-1,0 0 1,0 0 0,0 0 0,0 0 0,39-42 1,-39 42 1,0 0-3,0 0 0,0 0 0,49-15-1,-49 15 1,0 0 0,0 0 0,44 5 0,-44-5 0,0 0 0,0 0 0,0 0 0,44 38 0,-44-38 0,0 0-1,0 0 0,22 54 0,-22-54 0,0 0-1,0 0-1,11 51-3,-11-51-8,0 0-17,0 0-10,0 0 0</inkml:trace>
  <inkml:trace contextRef="#ctx0" brushRef="#br0" timeOffset="8471">24624 6127 3,'0'0'17,"0"0"1,0 0-4,0 0-2,0 0-2,0 0 0,0 0-3,0 0-1,0 0-2,0 0 1,0 0-2,0 0-1,0 0 1,0 0-1,0 0 1,0 0 2,0 0-1,0 0-2,0 0 1,0 0-1,0 0-1,0 0-1,0 0-4,0 0-7,0 0-16,0 0-11,0 0-1</inkml:trace>
  <inkml:trace contextRef="#ctx0" brushRef="#br0" timeOffset="9054">24802 6121 2,'0'0'34,"46"-11"-12,-46 11-6,0 0-3,0 0-3,0 0-2,0 0-1,0 0-2,0 0 0,0 0 1,0 0-3,0 0 0,0 0-1,0 0-1,0 0 0,0 0 0,0 0-1,0 0 0,0 0-1,0 0-1,0 0-1,0 0 0,0 0 0,0 0-2,0 0 1,0 0 2,0 0 0,0 0 1,0 0 0,0 0 1,0 0 0,0 0 0,0 0 0,0 0 1,0 0-1,0 0 0,0 0-1,0 0 0,-42 5-1,42-5-2,0 0-2,0 0 0,0 0-6,0 0-11,0 0-13</inkml:trace>
  <inkml:trace contextRef="#ctx0" brushRef="#br0" timeOffset="9699">25069 6128 10,'0'0'26,"0"0"-4,0 0-5,0 0-4,0 0-3,0 0-2,0 0 0,0 0 0,0 0 0,0 0-2,0 0-1,0 0 2,0 0-3,0 0 0,0 0-2,0 0 1,0 0-2,0 0 0,0 0 0,0 0-1,31-45 1,-31 45-1,0 0 0,0 0 0,0 0 0,0 0 0,0 0-1,0 0 0,0 0-1,0 0-4,0 0-9,0 0-26,0 0 2,0 0-4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0419"/>
            <a:ext cx="7772400" cy="849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461"/>
            <a:ext cx="6400800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0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86"/>
            <a:ext cx="2057400" cy="1951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86"/>
            <a:ext cx="6019800" cy="1951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02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18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45190"/>
            <a:ext cx="7772400" cy="7866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8762"/>
            <a:ext cx="7772400" cy="8664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2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610"/>
            <a:ext cx="4038600" cy="1510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33610"/>
            <a:ext cx="4038600" cy="15100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60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616"/>
            <a:ext cx="8229600" cy="66013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86599"/>
            <a:ext cx="4040188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6091"/>
            <a:ext cx="4040188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86599"/>
            <a:ext cx="4041775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56091"/>
            <a:ext cx="4041775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6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3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7699"/>
            <a:ext cx="3008313" cy="6711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7699"/>
            <a:ext cx="5111750" cy="3380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28837"/>
            <a:ext cx="3008313" cy="2709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71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772569"/>
            <a:ext cx="5486400" cy="3273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53906"/>
            <a:ext cx="5486400" cy="2376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099887"/>
            <a:ext cx="5486400" cy="4648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5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8616"/>
            <a:ext cx="8229600" cy="66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4190"/>
            <a:ext cx="8229600" cy="261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671087"/>
            <a:ext cx="2133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5A-8574-49E4-9D97-9F8F570BDD7A}" type="datetimeFigureOut">
              <a:rPr lang="en-SG" smtClean="0"/>
              <a:t>4/8/2012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671087"/>
            <a:ext cx="2895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671087"/>
            <a:ext cx="2133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5ED6-910E-4792-BF8A-70E0DE337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22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7.jpeg"/><Relationship Id="rId5" Type="http://schemas.openxmlformats.org/officeDocument/2006/relationships/customXml" Target="../ink/ink1.xml"/><Relationship Id="rId10" Type="http://schemas.openxmlformats.org/officeDocument/2006/relationships/image" Target="../media/image6.emf"/><Relationship Id="rId4" Type="http://schemas.openxmlformats.org/officeDocument/2006/relationships/image" Target="../media/image3.jpe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51990" y="324222"/>
            <a:ext cx="4384506" cy="2769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Limited scope, ‘themed’ projects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43608" y="684870"/>
            <a:ext cx="2952328" cy="2183882"/>
            <a:chOff x="395536" y="694634"/>
            <a:chExt cx="2664296" cy="2021846"/>
          </a:xfrm>
        </p:grpSpPr>
        <p:pic>
          <p:nvPicPr>
            <p:cNvPr id="1038" name="Picture 14" descr="http://www.netzgesta.de/shiftzoom/images/fruits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256"/>
            <a:stretch/>
          </p:blipFill>
          <p:spPr bwMode="auto">
            <a:xfrm>
              <a:off x="395536" y="694634"/>
              <a:ext cx="2664296" cy="1991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4" descr="http://www.netzgesta.de/shiftzoom/images/fruits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314" r="50000" b="517"/>
            <a:stretch/>
          </p:blipFill>
          <p:spPr bwMode="auto">
            <a:xfrm>
              <a:off x="1727684" y="2019250"/>
              <a:ext cx="1332148" cy="697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4499993" y="728318"/>
            <a:ext cx="3240360" cy="2225014"/>
            <a:chOff x="4499992" y="728317"/>
            <a:chExt cx="3976059" cy="2695697"/>
          </a:xfrm>
        </p:grpSpPr>
        <p:pic>
          <p:nvPicPr>
            <p:cNvPr id="1036" name="Picture 12" descr="http://eatme.wikispaces.com/file/view/apples.jpg/30156775/apple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728317"/>
              <a:ext cx="3976059" cy="266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716016" y="1476350"/>
              <a:ext cx="3760035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08003" y="2390211"/>
              <a:ext cx="3760035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38845" y="3279998"/>
              <a:ext cx="3760035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4355976" y="324222"/>
            <a:ext cx="0" cy="309979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9512" y="324221"/>
            <a:ext cx="3816424" cy="277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‘Anything goes’ diverse projects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199080" y="2313720"/>
              <a:ext cx="1273320" cy="158868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880" y="2297520"/>
                <a:ext cx="1301400" cy="16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" name="Ink 31"/>
              <p14:cNvContentPartPr/>
              <p14:nvPr/>
            </p14:nvContentPartPr>
            <p14:xfrm flipH="1">
              <a:off x="7524328" y="2613426"/>
              <a:ext cx="1243409" cy="116172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flipH="1">
                <a:off x="7512448" y="2596866"/>
                <a:ext cx="1267528" cy="11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/>
              <p14:cNvContentPartPr/>
              <p14:nvPr/>
            </p14:nvContentPartPr>
            <p14:xfrm>
              <a:off x="8146800" y="2040840"/>
              <a:ext cx="889560" cy="12027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34560" y="2027520"/>
                <a:ext cx="919080" cy="12326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/>
          <p:cNvSpPr/>
          <p:nvPr/>
        </p:nvSpPr>
        <p:spPr>
          <a:xfrm>
            <a:off x="2476400" y="204084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http://www.calvinklein-underwears.com/images/sienna-silver-Calvin-Klein-underwear-boxers-men36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5833">
            <a:off x="2578378" y="2227605"/>
            <a:ext cx="753931" cy="56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adminNUS</dc:creator>
  <cp:lastModifiedBy>adminNUS</cp:lastModifiedBy>
  <cp:revision>7</cp:revision>
  <dcterms:created xsi:type="dcterms:W3CDTF">2012-08-03T06:52:56Z</dcterms:created>
  <dcterms:modified xsi:type="dcterms:W3CDTF">2012-08-04T02:55:44Z</dcterms:modified>
</cp:coreProperties>
</file>