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3" d="100"/>
          <a:sy n="83" d="100"/>
        </p:scale>
        <p:origin x="-84" y="-636"/>
      </p:cViewPr>
      <p:guideLst>
        <p:guide orient="horz" pos="9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2:11:40.044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1189 6663 8,'-58'-25'12,"58"25"3,0 0-5,0 0-1,-58-3-1,58 3-4,0 0 1,0 0-3,-58 31 1,58-31 0,0 0 1,-36 54-2,36-54 1,-16 53 1,16-53-1,-10 67 0,10-67 0,0 80 1,0-34 0,6-2-1,2 6 0,0 1 0,7 3 0,4 55-2,26-8 1,7 1-2,7-10 1,4 1 1,-1-17-2,4-2 1,0-16-1,1-4 2,-3-4 0,2 1 1,-1-5-1,5-5-1,1-5 0,2-5-1,-3-3 1,1-5 0,-1-5-1,4-7 1,-4-3-1,-2-5 3,-2-3 0,-4-8-1,-3-4 0,-6-7 0,-5-5-1,-5-8 1,-4-2-1,-5-7-1,-4-3 1,-3-7-1,-5-2 0,-4-5 0,-2-2 0,-12-4 1,-1 1-1,-3-3 1,-11 0 1,-3 0 1,-5 3-1,-6-1 0,-3 3 0,-4-2-1,-9 3 1,-9-2-1,-4 2 0,-6-1-1,-8 2 0,-3 3 1,-2 4-1,-6 2 2,-1 8-1,0 5 1,0 5-1,-6 8-1,0 4 1,-5 5-2,-8 5 0,50 10-2,-6-3-3,-1 8-5,-4-1-14,2 8-14,-2 7 1,6 10-4</inkml:trace>
  <inkml:trace contextRef="#ctx0" brushRef="#br0" timeOffset="1">1724 6827 9,'0'0'17,"0"0"-2,14-10-2,-14-12-1,0-5-1,0-9 3,4-7-6,-4-10 0,0 1-1,0-3-3,0 2 2,0 5-2,0 9-1,0 7 1,0 8-1,-4 5 0,4 8-1,0 11 2,-10-13-2,10 13-2,0 0-4,-11 0-7,11 0-11,-6 11-11,9 4-3,-3 1 1</inkml:trace>
  <inkml:trace contextRef="#ctx0" brushRef="#br0" timeOffset="2">1252 7299 7,'-18'-21'11,"18"21"5,0 0-6,0 0 3,0 0-1,-20-46-2,20 46-1,0 0 0,-20-48-2,20 48-1,0 0-3,-15-56 1,15 56-2,0 0 0,-14-54-1,14 54 1,0 0-4,-15-55 1,15 55-3,0 0-2,0 0-8,-12-42-8,12 42-9,0 0 0</inkml:trace>
  <inkml:trace contextRef="#ctx0" brushRef="#br0" timeOffset="3">1057 7109 10,'0'0'17,"0"0"-1,0 0 1,0 0-4,0 0 0,0 0-3,0 0-1,0 0-2,0 0-1,0 0 1,0 0-2,0 0-1,37 13-1,-7-10-1,2-3 0,2 0-1,2-6 0,1 3 1,-2-5 0,-4 2-2,-4-3 2,-6 1-1,-1 2 0,-5 0 0,-4 1-2,-11 5 0,12-7-6,-12 7-8,0 0-21,0 0 0,0-11-2</inkml:trace>
  <inkml:trace contextRef="#ctx0" brushRef="#br0" timeOffset="4">563 9174 7,'0'0'7,"14"-51"-2,-14 51 2,18-41-2,-18 41 1,26-50-2,-26 50 2,37-52 0,-37 52 1,46-57-2,-46 57 1,57-59-1,-57 59 0,67-60 0,-67 60-1,59-25-3,29-35 1,-4-5-1,1 12 0,-3-3 1,-5 15-1,-9 0 0,-4 12 1,-21 9 1,2-2 0,-3 2 0,2 1-1,-4 0-1,2 2 0,-4 1 0,-1 2 0,1 0 0,-7 3 0,-2 3-1,5 3 0,-3 5 0,-1 0 0,0 5 0,1 3 0,0 3 0,-1 0 0,3 3 0,-4-1 1,0 3 2,5-1-3,1 0 2,2 0-1,-2 2 1,4-2-2,-1 3 1,-2 1-1,1 3 1,-6-1-1,-3 1 0,2 5 1,1-1-1,-4 3 1,0 6-1,4 3 0,0 3 1,0 6-1,2 5 0,-4 3 0,1 4 1,-1 4-1,0 3 1,-8 0 1,0 1-1,-7 0 1,-2-2 0,-4-4 0,-2 0 3,-6-8-4,0-3 1,-2-6 0,-3-7 0,0-4-2,1-6 1,0-6 0,1-2 0,-1-6-1,4-1 1,0-12-1,-7 15 0,7-15 1,0 0-1,-5 11-1,5-11 1,0 0 0,0 0 0,0 13-1,0-13 1,-3 9 0,3-9-1,0 11 1,0-11 0,0 12-1,0-12 0,0 9-1,0-9-1,0 0-4,0 0-1,0 10-8,0-10-4,0 0-14,0 0-3</inkml:trace>
  <inkml:trace contextRef="#ctx0" brushRef="#br0" timeOffset="5">2537 7127 3,'0'0'5,"0"0"0,0 0-1,0 0-2,0 0 2,0 0-1,0 0 1,0 0 0,0 0-1,0 0 0,0 0 0,0 0 1,0 0-2,0 0 1,0 0-2,0 0 0,0 0 1,0 0-2,0 0 0,0 0 1,0 0-1,0 0 0,0 0 1,0 0-1,0 0 2,0 0-1,0 0 0,0 0 0,0 0 0,0 0 0,-12 0 2,12 0-2,0 0 1,0 0 0,-13 0 0,13 0 0,-10 4 2,10-4 0,-15 0-2,15 0 2,-13 3-2,13-3 1,-18 0-1,5 3 1,3-3 0,-4 0-1,0 4 2,-4-2-2,1-2 0,-1 7-1,-3-3 1,1 2-1,-1 0 0,1 2 1,-1 1-1,4 0 1,-4 0 1,3 3-2,0-2 0,1 4 0,-2-3 0,4 2 0,-2-1 0,3 2 0,-3-2 0,-2 1 1,5-1-1,-2 1 1,-1-3 1,2 2 1,2-1-2,-1-2 0,4 0 0,10-9-1,-18 14 1,18-14-1,-8 11 0,8-11 0,0 0 0,-6 10 0,6-10 0,0 0 0,0 0 0,-5 11 0,5-11 0,0 0-1,0 0 1,0 0 0,0 0 0,0 0 0,0 0 0,0 0 1,0 0-1,0 0 0,0 0 0,0 0 0,0 0 0,-2 9-1,2-9 2,0 0-2,0 0 0,0 0 0,0 0 0,0 0-2,0 0 1,0 0-2,-7 9-4,7-9-11,0 0-20,0 0 0,0 10-1</inkml:trace>
  <inkml:trace contextRef="#ctx0" brushRef="#br0" timeOffset="6">1894 7645 7,'0'0'6,"0"0"-1,0 0 0,-6 10 0,6-10 0,0 0-3,-5 9 0,5-9 0,0 0 0,-6 12-1,6-12 0,0 9 0,0-9 0,-6 13 1,6-13-1,-4 13 0,4-13 1,-6 15 0,6-15-1,-7 15 2,7-15 0,-7 14-2,7-14 0,-8 13 0,8-13 0,-4 12-1,4-12 1,-6 12-1,6-12 1,-3 14-1,3-14 0,0 13 2,0-13-2,0 16 0,0-16 0,0 15 0,0-15 0,4 14 0,-4-14 0,5 14 0,-5-14 0,7 13 0,-7-13 0,6 13 0,-6-13 0,6 10 0,-6-10 0,0 0 0,11 10 0,-11-10 0,0 0 0,11 6 0,-11-6 0,0 0 0,14 0 0,-14 0 0,0 0 1,10 0 0,-10 0 0,0 0 1,0 0 0,8-11 0,-8 11 1,4-10 0,-4 10-1,0-13-1,0 13 1,4-15 0,-4 15-1,0-14 0,0 14 0,0-16-1,0 16 1,0-17 0,0 17-1,-4-17 0,4 17 1,0-15-1,0 15 0,-4-14 1,4 14-1,0-12 0,0 12 1,-4-14-1,4 14 0,0-14 0,0 14 1,0-13-1,0 13 1,0-12 0,0 12 1,-3-12 0,3 12-1,0-9 2,0 9-1,-7-9 0,7 9-1,0 0 1,-4-9-1,4 9 0,0 0-1,0 0 0,0 0 0,-6-10-1,6 10 1,0 0-2,0-9-4,0 9-12,0 0-12,14-9-1,-14 9 1</inkml:trace>
  <inkml:trace contextRef="#ctx0" brushRef="#br0" timeOffset="7">927 5638 3,'0'0'10,"0"0"-3,0 0 3,0 0-3,0 0-1,0 0 2,0 0-1,0 0 0,0 0 0,0 0 0,0 0-1,0 0 0,0 0-2,48-34-1,-48 34 0,0 0 0,0 0-1,56-53 1,-56 53-2,0 0 0,43-43 0,-43 60-2,32-44 0,-32 27 1,0 0 0,50-48-1,-30 38-1,-7 1 1,0 9 1,-13 0 1,7 16-1,-7-16 0,0 23-1,0-23 5,0 0-2,0 0-1,0 0 1,-10 45 0,10-45-1,0 0 2,-10 42 0,10-42-3,0 0 0,-10 54 0,10-54 0,0 0 0,-7 61 0,7-61 0,0 0 0,-7 58 0,7-58 0,0 0 0,0 54 0,0-54-3,14 29 1,-14-29 2,0 0 0,7 29-2,0-14 1,-7-15 1,2 10-1,-2-10 2,0 0 1,0 0-3,0 0 1,11-3 2,-11 3 0,0-14-2,0 14 1,0-18 1,0 7-2,0 0 1,3-3 1,2 1-1,-2-3 0,4 1 0,-1 1 0,2-1-1,0 2 1,1 2 0,-1 1-1,-8 10 0,17-17 1,-17 17-1,20-12 0,-20 12 0,17-14 1,-17 14-1,15-15 0,-15 15 1,21-16-3,-12 6-3,3 2-13,2-1-16,0-8 1,2 2-1</inkml:trace>
  <inkml:trace contextRef="#ctx0" brushRef="#br0" timeOffset="8">163 5728 4,'0'0'12,"0"0"-1,0 0 0,0 0-4,0 0 0,0 0-1,13-46 0,-13 46-1,0 0-2,32-56 0,-32 56 1,21-43-2,-21 43 1,24-45-1,-24 45-1,20-44 0,-20 44 1,0 0-1,25-56-1,-25 56 1,0 0-1,25-45 0,-25 45 0,0 0 0,0 0 1,0 0-1,0 0 0,38-41 1,-38 41-1,0 0 0,0 0 1,0 0 0,0 0 0,0 0 0,0 0 0,0 0 0,0 0 2,49 12-2,-49-12 0,0 0 1,0 0 0,0 0-2,0 0 1,9 44-1,-9-44 1,0 0-1,0 0 0,0 42 0,0-42 1,0 0-1,0 0 0,0 56 1,0-56 0,0 0-1,0 48 1,0-48 0,0 0-1,6 48 1,-6-48-1,0 0 1,2 49-1,-2-49 0,0 0 1,6 46-1,-6-46 0,0 0 0,0 0 0,8 52 0,-8-52 0,0 0 0,0 0 0,0 0 0,0 0 2,12 44-2,-12-44 3,0 0-2,0 0 2,0 0-2,0 0 1,0 0-1,0 0 0,0 0-1,0 0 0,0 0 0,0 0 0,0 0 0,19-48 0,-19 48 1,0 0 0,7-44 0,-7 44-1,0 0 1,11-45 0,-11 45-1,0 0 1,12-46-1,-12 46 0,0 0 0,14-42 0,-14 42 1,0 0-1,0 0 0,21-46 0,-21 46 0,0 0 1,0 0-1,0 0 0,0 0 1,32-46-1,-32 46 0,0 0 1,0 0-1,0 0 0,0 0 2,30-43-4,-30 43-4,0 0-21,0 0-8,32-44-1,-32 44-2</inkml:trace>
  <inkml:trace contextRef="#ctx0" brushRef="#br0" timeOffset="9">267 4666 1,'0'0'8,"0"0"1,0 0 1,0 0 0,0 0 0,0 0 0,0 0-2,20-45-2,-20 45-2,0 0 1,0 0-1,35-52-1,-35 52 1,0 0-3,35-49 1,-35 49 0,0 0-1,38-48 0,-38 48 0,0 0 0,0 0 1,47-50-1,-47 50 0,0 0-2,0 0 1,0 0-1,50-35 1,-50 35-2,0 0 2,0 0 0,0 0 0,0 0 2,0 0-1,0 0 1,0 0-1,46 0 2,-46 0-1,0 0 0,0 0-1,0 0 1,0 0-1,3 42 0,-3-42-1,0 0 2,0 0-1,-10 53-1,10-53 0,0 0 0,-10 48 2,10-48-2,0 0 0,-10 51 0,10-51 0,0 0 1,-9 50-1,9-50 0,0 0 0,-7 44 2,7-44-2,0 0 0,0 0 0,0 47 1,0-47-1,0 0 0,0 0 0,0 0 1,0 47-1,0-47 0,0 0 0,0 0 0,0 0 0,10 44 0,-10-44 0,0 0 1,0 0-1,0 0 0,0 0 0,0 0 0,11 45 0,-11-45 0,0 0 0,0 0 1,0 0-1,0 0 0,0 0 0,0 0 1,0 0 0,0 0-1,0 0 2,0 0-1,0 0 0,0 0 0,0 0 1,0 0-1,0 0 0,34-50 0,-34 50 1,0 0 0,15-42-1,-15 42 0,0 0 0,19-47 0,-19 47-1,0 0 1,20-44 0,-20 44 0,0 0-1,0 0 0,31-50 0,-31 50 0,0 0 0,0 0 0,0 0-1,0 0 1,53-44 0,-53 44-3,0 0-7,0 0-17,47-20-9,-47 20 0,0 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2:11:40.036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19036 8313 4,'-78'49'26,"34"-20"-9,2 6-1,-3 4-4,2 12 1,-4 0-3,4 12-1,0 2 0,5 13 0,0 5-2,9 9-2,2 4-1,7 11 3,9 5-4,11 9 0,2 0 0,16 0-1,9-3 0,11-5-1,12-10 0,7-13-1,12-15 0,7-17 0,9-18 0,8-17 0,5-19-1,1-16 1,5-18-1,-1-14 1,-1-16-1,-2-14 1,-2-11 0,-6-10 0,-9-5 0,-6-6 0,-9-4 1,-6 0-1,-13-2 1,-12 3-1,-12 1 1,-12 5 0,-13 2 0,-14 3 0,-17 5 0,-14 4 1,-14 6-1,-14 8 0,-14 7 0,-12 10 0,-14 11 0,-9 12-1,-4 20-1,-8 15-1,2 29-2,-2 12-5,7 25-32,2 23 1,9 18-1</inkml:trace>
  <inkml:trace contextRef="#ctx0" brushRef="#br0" timeOffset="1">18808 8695 4,'-12'5'27,"12"-5"-2,-11-8-5,1-1-2,1-3-5,-7-7-3,-2 0 0,-7-9-4,0-3 0,-7-5-2,-1-1 2,-4-6-4,3 2 0,-3-1 1,7 4-2,2-1 0,5 3 0,5 7 0,5 6-1,5 5 1,4 5-1,4 13 0,0-12 0,0 12-1,0 0 0,18 11-3,-18-11-8,12 11-19,-5-1-8,-7-10 0</inkml:trace>
  <inkml:trace contextRef="#ctx0" brushRef="#br0" timeOffset="2">19402 8591 30,'0'0'35,"0"0"-13,0 0-6,0 0-4,0 0-2,9 0-3,-9 0-1,0 0-3,12 7 1,-12-7-1,8 13-1,-8-13-1,7 11 1,-7-11-1,3 10 1,-3-10-1,0 0 0,0 0 1,0 0-1,-3-10 0,3 10 0,0-17 0,0 6-1,0 11 0,6-18 0,-6 18 0,10-12 0,-10 12 0,10-2 0,-10 2 1,0 0-1,6 8 0,-6-8 0,-3 9 1,3-9-1,-10 12 0,10-12 0,-16 10 0,16-10 0,-16 4 1,16-4-1,-14 0 0,14 0 0,0 0 0,-4-9 1,4 9-1,7-11 0,-7 11 0,12-9-2,-12 9-4,15-11-29,-15 11-6,0 0-1,6 20 1</inkml:trace>
  <inkml:trace contextRef="#ctx0" brushRef="#br0" timeOffset="3">18530 9102 13,'0'-11'35,"0"11"-7,0 0-8,0 0-3,-9 0-3,9 0-6,5 8-1,2 3 0,1-2-3,5 5-1,5 1 0,7 5-1,5 0 1,5 2-2,2 2 1,5 3-1,0-2 1,5 1-2,-2-2 1,-2-4-1,-1 1 1,-4-4-1,-4-4 0,-2-4 1,-5-2-1,-5 0 0,-5-4 1,-4-3-1,-13 0 1,13 3-1,-13-3 0,0 0 1,0 0-1,0 0 0,0 0 1,-13 11-1,13-11 0,-12 8 0,12-8 0,-9 15 0,6-5 0,-3 1 0,3 4 0,-1 2 0,1 1-1,-4 3 2,1 0-2,-1 0 1,-3 0 0,0-2 0,0-1 0,-2-5 0,-1-1 0,-2-5 0,1-7 1,-2-4-1,2-8 0,0-2 0,2-6 0,-1-4 0,5-3 0,1-3 0,7 0 0,-3 1 0,3 1 0,6 0-1,0 6 1,4 3 0,1 4 0,2 4-1,-3 3-1,-1 4-5,5 4-28,-5 10-5,-4 0-3,-5 5 2</inkml:trace>
  <inkml:trace contextRef="#ctx0" brushRef="#br0" timeOffset="4">18576 9923 12,'-41'0'23,"19"0"-5,-6 0 0,-3 4-4,-10 4-4,-2 5-1,-7 2-2,-2 8-2,-8 2 0,0 8-1,-6 5 0,3 8-1,0 4 0,4 6 0,3 2-1,6 6 1,3 1 1,9 0-3,6-2 0,6-3 0,6-7-1,5-5-1,8-11-1,1-10-7,15-8-13,3-14-14,0-15-3,6-9 0</inkml:trace>
  <inkml:trace contextRef="#ctx0" brushRef="#br0" timeOffset="5">19547 10111 28,'0'10'26,"0"-10"-7,15 16-4,-7-5-3,9 9 0,-1 3-5,4 11 2,0 0-5,-1 9-1,0 2-1,-1 6 0,-5 2-1,-3 4 0,-3-4 1,-7 1 0,0-4 0,-3-3-2,-4-2 1,-1-8 0,-1-6 0,-2-5 0,3-5-1,0-7 0,1-4-1,7-10-2,0 0-2,-12 4-2,12-4-12,0 0-17,8-19-3,-1 9 1</inkml:trace>
  <inkml:trace contextRef="#ctx0" brushRef="#br0" timeOffset="6">18352 10630 8,'-40'16'22,"14"-11"-10,-1 2-1,-4-4 0,-3 1-1,-8-4 0,0 4-1,-7-4-3,-6 0 0,-7-5 0,-4 2-2,-7-3-1,-2 6 1,-6-7-1,-3 7 1,-3 0-3,0 0 1,0 0-1,3 6 0,2-6 0,5 0 0,5 0 0,7-6-1,5-1 1,6-7 0,6-2-2,4-5 2,8-4-1,5-1 1,5-5-1,8-4 1,8-2-1,7-1 0,8-2 0,9-4 0,7 0 0,11-1 0,10-3 0,8-2 0,9 2 0,6-3 0,8 1 1,6 1-1,4-1 0,0-2 1,1 1-1,-1 3 2,-3-2-2,-2 4 2,-4-1-1,0 6 0,-6 2 0,-2 6-1,-5 4 1,-1 4-1,-6 5 0,-8 3 0,-4 4 1,-6 3-1,-7 4 0,-6 2 0,-8 4 1,-3 0-1,-12 0 0,0 0 1,4 10-1,-4-10 0,-10 14 0,10-14-1,-11 14 0,11-14-1,-10 11-5,10-11-2,0 0-14,-10 0-15,10 0 0</inkml:trace>
  <inkml:trace contextRef="#ctx0" brushRef="#br0" timeOffset="7">18172 9356 10,'-15'-3'20,"1"-9"-3,14 12-1,-11-17-3,6 2-1,8 1-3,-3-1 0,10 3 0,-1-5-2,5 6 0,0-2-3,4 5-1,0 1-1,0 7 0,4 0-1,0 0 0,0 8-1,0 3 1,-1 3 1,-1 4-2,-1 2 2,-2 4-2,-4 0 0,-4 4 1,-4 1 0,-5 1-1,-3-1 0,-5 0 0,-5-1 0,-6-1 1,-4-6-1,0 0 0,-2-8 1,-2-2-1,2-5 0,-1-6 1,4-6-1,2-5 0,3-4 0,3-7 0,1-4 0,3-4 0,2-2-1,4-6-1,4 2-4,-3-3-3,10 5-15,-1 6-14,1-1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4T03:05:52.644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21994 5274 12,'-42'0'19,"21"0"-2,-2 0 0,-1 0-3,0 5-3,-3-5-3,0 5 0,-6-2-1,0 5-1,-5 1 2,1 4-3,-6 1-2,1 6 1,-2 4-2,1 7 2,-2 2-1,4 6-1,-4 6 0,5 4 0,2 3-1,0 8 1,5 4-1,5 8 0,5 3 0,5 6-1,9 1 1,9 4-1,9 2 0,8 0 0,12-2-1,9-6 1,12-3-1,7-6 1,10-6-1,8-11 0,8-8 0,6-10 0,4-10 0,4-10 0,3-6 0,1-10-1,4-4 1,-7-7 0,-4-4 0,-4-5 1,-9-4 0,-6-3 1,-11-4 1,-6-6 0,-12-4 0,-6 0 0,-6-8 1,-9-2-1,-5-4 0,-5-4 0,-6-5 0,-3-2 1,-6-6-1,-6 0 0,-5-5 0,-2 1 0,-7-3 0,-3 0-1,-10 2-1,-6 1-1,-5 4 1,-8 1-2,-9 6 1,-9 6 0,-8 9-1,-10 8-1,-4 15 0,-10 9-1,-6 18-3,-12 11-7,3 18-13,-4 11-14,-4 8 2</inkml:trace>
  <inkml:trace contextRef="#ctx0" brushRef="#br0" timeOffset="1225">22029 4928 15,'-14'-4'18,"14"4"-7,-14 0 1,14 0-3,-9-5-1,9 5 0,0 0-1,0 0 1,-8 0 0,8 0-1,0 0-2,0 0 1,0 0 0,0 0-2,0 0-1,0 0 1,0 0-1,0 10 2,0-10-2,2 10 0,-2-10-1,0 15 1,0-6-1,3 4 0,-3 1 0,3 3-1,-3 3 1,4 3-1,-4 0 0,3 2 0,-3-1 0,0 0-1,0-2 0,-3 0 1,1-5-1,2-3 0,-5-2 1,2-1-1,3-11 0,-4 12 0,4-12 0,0 0-1,0 0 1,0 0-2,0 0 1,0 0-2,0 0-1,0 0 0,0 0-1,0 0-6,0 0-12,0 0-15,0 0-2,0 0 1</inkml:trace>
  <inkml:trace contextRef="#ctx0" brushRef="#br0" timeOffset="2488">21597 5598 18,'0'0'21,"0"0"-2,0 0-3,5-10 0,-5 10-5,0 0 0,15-2-2,-15 2 0,14 0-3,-14 0-2,14 0-1,-14 0 1,11 5-2,-11-5-1,5 9 0,-5-9-1,-5 12 1,5-12 0,-15 13-1,4-7 0,0-2 1,-3-1-1,2-3 0,-1 0 0,4 0 0,0-7 0,9 7 0,-9-15 0,9 5 0,3-1 0,2 0 0,4 0 0,0 1 0,3 0 0,2 3 1,0 0-1,-2 4 0,-1 3 1,-2 0-1,-9 0 0,10 10 1,-10-10-1,-2 15 0,2-15 0,-14 14 1,3-8-1,-2-1 0,0-3 0,-2-2-1,3 0-2,2 0-4,10 0-12,-12-4-21,12 4 1,4-9-1</inkml:trace>
  <inkml:trace contextRef="#ctx0" brushRef="#br0" timeOffset="3189">22413 5610 6,'-32'0'12,"15"0"3,-1 3-3,1 0 4,2-3-4,5 4 0,0-4-2,10 0 0,0 0-1,0 0-1,0 0 1,7-10-4,3 3-1,5 2 1,-3-1-1,6 1-2,-3 1 0,1 1-1,-2 3 0,-3 0 0,-11 0 0,11 10-1,-11-10 0,-3 13 1,3-13 0,-17 14-1,6-10 1,-3 0-1,0-4 1,2 0-1,1-2 1,-1-3-1,12 5 0,-12-13 0,12 13 0,-4-13 0,4 13 0,0 0 0,0 0-1,0 0 1,10 0 0,-10 0 0,6 9 0,-6-9-1,5 11-1,-5-11-6,0 0-31,0 0 0,0 0 0</inkml:trace>
  <inkml:trace contextRef="#ctx0" brushRef="#br0" timeOffset="5001">21527 6819 14,'-14'-12'23,"5"7"-3,-2 5-4,-5-5-4,0 5-1,-5 0-3,-1 0 0,-5 0-3,0 6 0,-7 2 0,-3 5-2,-6-1-1,-4 7-1,-3 5 1,-1 6 0,-2 4-1,3 8 0,1 4 0,5 4 1,4 4-1,9 2 1,3 4-2,6 1-2,4-1 0,3 0-3,8 1-4,-1-6-21,1-6-5,7-3-5</inkml:trace>
  <inkml:trace contextRef="#ctx0" brushRef="#br0" timeOffset="5821">22676 6895 13,'-23'-7'25,"23"7"-1,-14-7-6,14 7-2,0 0-1,12-10-2,-1 4-2,11 3-3,0-2 0,11 5-2,2 0-2,9 8-1,1 3-1,5 7-2,1 5 0,1 8-1,-1 10 0,-2 4 1,-5 7-2,-4 4 2,-9 1-2,-8 4 1,-6-3-1,-6 0-1,-7-4-2,-7-8-7,0-2-14,-6-6-14,-9-9 2</inkml:trace>
  <inkml:trace contextRef="#ctx0" brushRef="#br0" timeOffset="7804">21097 7060 14,'-18'0'20,"6"0"-5,-5 0 0,0 2-5,-7-2 0,-1 7-2,-8-4-3,-2 3 1,-5-1-3,-4 1 1,-5-1-1,-2 0-1,-3-5-1,0 7 1,-2-7-1,0 3 1,1-3-1,3 4 1,1-4-1,5 4 1,7-1 0,3 0 0,9-1 0,5 1 0,3-3-1,8 3 1,11-3-1,-11 0-1,11 0 1,-3-12-1,3 3 1,0-5-1,3-2 0,-3-7 1,2-3 0,-2-6-1,0-5 2,3-7-2,-3-5 2,5-8-1,-2-6-1,3-11 1,0-8-1,3-9 1,2-9 0,2-8 0,3-7 0,4-5-1,2-4 1,0-2 0,2 0-1,1 3 1,-1 2-1,2 10 1,-3 7-1,-1 8 0,1 8 0,-3 14 1,0 11-1,-3 9 0,-2 13 0,-4 7 0,0 10 1,-2 7-1,-6 8 0,-3 9 0,0 0 0,0 0-1,0 19-1,-6-4-2,6 7-8,-10-4-11,3 1-15,2 0-2,-1-4 1</inkml:trace>
  <inkml:trace contextRef="#ctx0" brushRef="#br0" timeOffset="8435">20568 4769 2,'-32'11'18,"16"-11"1,-2 0-4,-1-3-1,-1-3-3,2-3-3,-5-3 0,6-2-2,-6-2 0,6-2-1,-3 0-1,6-3-1,2 1 2,5 0-1,3-3-1,10 3 0,4-2-1,8-2 0,6-1 1,10 0-2,6 0 2,3 4 0,5 1-2,2 7 0,0 7 0,2 8 0,-3 11-1,-1 7 0,-8 10 0,-3 7-1,-10 5 0,-8 4 0,-7 1 0,-14 0 0,-14-4-4,-15-4 1,-6-2-4,-15-11-5,-1-4-8,-2-6-15,-8-13-4</inkml:trace>
  <inkml:trace contextRef="#ctx0" brushRef="#br0" timeOffset="9855">22913 7123 6,'-13'3'18,"13"-3"-1,-15 6-2,15-6-3,-9 7-4,9-7 1,0 0-1,0 0-2,12-6 1,6-2-2,10-1-1,3-5 0,11-1 1,3-4-1,9-3-2,6-2 1,9-2 0,-2-4 0,5 0-1,-4-1 0,2 1 2,-6 2-3,-1 2 1,-11 4-3,-4 4 1,-8 3 0,-7 6 0,-5 2 0,-6 3 0,-4 4 0,-6 0 0,-4 0 0,-8 0 0,0 0 0,0 0 1,0 11-1,0-11 0,-12 0 0,12 0 0,-13-8 1,8-1-1,-2-5 1,2-5-1,-3-9 2,1-6-1,-1-9 1,-2-8-1,0-9 1,-1-10 0,1-7-1,-1-9 1,0-7-1,4-8-1,-1-5 1,-2-6-1,1-5 1,0 0-1,-2-3 0,0 3 0,0 0 0,-1 6 1,-1 6-1,3 7 0,1 13 0,1 10 0,-1 13-1,0 12 1,2 11 0,1 12-1,0 8 0,-1 8 0,7 11-1,-10-7 0,10 7 0,0 0-2,0 14-1,0-14-5,3 12-3,-3-12-17,0 0-9,0 0-2</inkml:trace>
  <inkml:trace contextRef="#ctx0" brushRef="#br0" timeOffset="10517">23589 4654 1,'-34'-6'21,"17"2"-3,-1 4 0,-2 0-5,-2 0-1,2 0-2,-1 0-2,4-3 2,-1-6-4,1 1 1,3-7-1,-1-2-2,1-6-1,1 0-1,1-6 1,4-1 0,4-2 0,8 1 0,1-1-1,7 0 0,2-2 1,8 6-1,1-3 0,6 8-1,-3 3 0,4 5-1,3 5 0,-1 7 0,-2 9-1,1 6 1,-4 7-1,-1 3 1,-5 6-1,-5 2 0,-6 3-2,-5 1 1,-5 2 0,-3-2 0,-6 0 0,-6-2 0,-4-2 0,-3-4 0,-4-6 1,-1-3 0,1-8-2,-2-6-2,3-3-12,2-7-19,-1-10-2,1-2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1"/>
            <a:ext cx="7772400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5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662"/>
            <a:ext cx="2057400" cy="1419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62"/>
            <a:ext cx="6019800" cy="1419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2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7963"/>
            <a:ext cx="4038600" cy="1097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7963"/>
            <a:ext cx="4038600" cy="1097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5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44605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14657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8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6"/>
            <a:ext cx="5486400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6"/>
            <a:ext cx="8229600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79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6" descr="http://www.theofficedealer.com/mm5/graphics/product_images/300/1010055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21632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6" descr="http://www.theofficedealer.com/mm5/graphics/product_images/300/1010055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2006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07704" y="303371"/>
            <a:ext cx="19442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50" dirty="0" smtClean="0"/>
              <a:t>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 smtClean="0"/>
          </a:p>
          <a:p>
            <a:pPr marL="620713" lvl="1" indent="-163513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 smtClean="0"/>
          </a:p>
          <a:p>
            <a:pPr marL="620713" lvl="1" indent="-163513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 smtClean="0"/>
          </a:p>
          <a:p>
            <a:pPr marL="620713" lvl="1" indent="-163513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US" sz="105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050" dirty="0" smtClean="0"/>
              <a:t>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smtClean="0"/>
              <a:t> Alan Turing</a:t>
            </a:r>
            <a:endParaRPr lang="en-SG" sz="105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050" dirty="0" smtClean="0"/>
              <a:t> Blah </a:t>
            </a:r>
            <a:r>
              <a:rPr lang="en-US" sz="1050" dirty="0" err="1" smtClean="0"/>
              <a:t>blah</a:t>
            </a:r>
            <a:r>
              <a:rPr lang="en-US" sz="1050" dirty="0" smtClean="0"/>
              <a:t> </a:t>
            </a:r>
            <a:r>
              <a:rPr lang="en-US" sz="1050" dirty="0" err="1" smtClean="0"/>
              <a:t>blah</a:t>
            </a:r>
            <a:endParaRPr lang="en-SG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611560" y="883083"/>
              <a:ext cx="1008112" cy="19598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279" y="869763"/>
                <a:ext cx="1032595" cy="1986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://3d-car-shows.com/wp-content/uploads/2012/06/Alan_Turing-728x409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8" t="12892"/>
          <a:stretch/>
        </p:blipFill>
        <p:spPr bwMode="auto">
          <a:xfrm>
            <a:off x="4880610" y="303371"/>
            <a:ext cx="1934353" cy="16967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820819">
            <a:off x="7347902" y="573823"/>
            <a:ext cx="1215752" cy="1275159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endParaRPr lang="en-US" sz="700" dirty="0" smtClean="0"/>
          </a:p>
          <a:p>
            <a:r>
              <a:rPr lang="en-US" sz="700" dirty="0" smtClean="0"/>
              <a:t>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 smtClean="0"/>
          </a:p>
          <a:p>
            <a:pPr marL="176213" lvl="1"/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 smtClean="0"/>
          </a:p>
          <a:p>
            <a:pPr marL="176213" lvl="1"/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 smtClean="0"/>
          </a:p>
          <a:p>
            <a:pPr marL="176213" lvl="1"/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US" sz="700" dirty="0" smtClean="0"/>
          </a:p>
          <a:p>
            <a:r>
              <a:rPr lang="en-US" sz="700" dirty="0" smtClean="0"/>
              <a:t>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smtClean="0"/>
              <a:t>    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</a:t>
            </a:r>
            <a:r>
              <a:rPr lang="en-US" sz="700" dirty="0" smtClean="0"/>
              <a:t>Alan Turing</a:t>
            </a:r>
            <a:endParaRPr lang="en-SG" sz="700" dirty="0" smtClean="0"/>
          </a:p>
          <a:p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 smtClean="0"/>
          </a:p>
          <a:p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 smtClean="0"/>
          </a:p>
          <a:p>
            <a:pPr marL="176213" lvl="1"/>
            <a:r>
              <a:rPr lang="en-US" sz="700" dirty="0" smtClean="0"/>
              <a:t> Blah </a:t>
            </a:r>
            <a:r>
              <a:rPr lang="en-US" sz="700" dirty="0" err="1" smtClean="0"/>
              <a:t>blah</a:t>
            </a:r>
            <a:r>
              <a:rPr lang="en-US" sz="700" dirty="0" smtClean="0"/>
              <a:t> </a:t>
            </a:r>
            <a:r>
              <a:rPr lang="en-US" sz="700" dirty="0" err="1" smtClean="0"/>
              <a:t>blah</a:t>
            </a:r>
            <a:endParaRPr lang="en-SG" sz="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5511763" y="1930583"/>
              <a:ext cx="1303200" cy="9842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6283" y="1913303"/>
                <a:ext cx="133596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250400" y="1655886"/>
              <a:ext cx="1354048" cy="1241394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4919" y="1638604"/>
                <a:ext cx="1385730" cy="126407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006168" y="1007814"/>
            <a:ext cx="15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SG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55976" y="72008"/>
            <a:ext cx="0" cy="273600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15</cp:revision>
  <dcterms:created xsi:type="dcterms:W3CDTF">2012-08-03T06:52:56Z</dcterms:created>
  <dcterms:modified xsi:type="dcterms:W3CDTF">2012-08-04T03:08:56Z</dcterms:modified>
</cp:coreProperties>
</file>